
<file path=[Content_Types].xml><?xml version="1.0" encoding="utf-8"?>
<Types xmlns="http://schemas.openxmlformats.org/package/2006/content-types">
  <Default Extension="xml" ContentType="application/xml"/>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581" r:id="rId2"/>
    <p:sldId id="723" r:id="rId3"/>
    <p:sldId id="705" r:id="rId4"/>
    <p:sldId id="724" r:id="rId5"/>
    <p:sldId id="714" r:id="rId6"/>
    <p:sldId id="725" r:id="rId7"/>
    <p:sldId id="711" r:id="rId8"/>
    <p:sldId id="727" r:id="rId9"/>
    <p:sldId id="726" r:id="rId10"/>
  </p:sldIdLst>
  <p:sldSz cx="9144000" cy="5715000" type="screen16x10"/>
  <p:notesSz cx="6724650" cy="9866313"/>
  <p:defaultTextStyle>
    <a:defPPr>
      <a:defRPr lang="en-AU"/>
    </a:defPPr>
    <a:lvl1pPr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1pPr>
    <a:lvl2pPr marL="4572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2pPr>
    <a:lvl3pPr marL="9144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3pPr>
    <a:lvl4pPr marL="13716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4pPr>
    <a:lvl5pPr marL="1828800" algn="l" rtl="0" fontAlgn="base">
      <a:spcBef>
        <a:spcPct val="0"/>
      </a:spcBef>
      <a:spcAft>
        <a:spcPct val="0"/>
      </a:spcAft>
      <a:defRPr kern="1200">
        <a:solidFill>
          <a:schemeClr val="tx1"/>
        </a:solidFill>
        <a:latin typeface="Arial" pitchFamily="-102" charset="0"/>
        <a:ea typeface="Arial" pitchFamily="-102" charset="0"/>
        <a:cs typeface="Arial" pitchFamily="-102" charset="0"/>
      </a:defRPr>
    </a:lvl5pPr>
    <a:lvl6pPr marL="2286000" algn="l" defTabSz="457200" rtl="0" eaLnBrk="1" latinLnBrk="0" hangingPunct="1">
      <a:defRPr kern="1200">
        <a:solidFill>
          <a:schemeClr val="tx1"/>
        </a:solidFill>
        <a:latin typeface="Arial" pitchFamily="-102" charset="0"/>
        <a:ea typeface="Arial" pitchFamily="-102" charset="0"/>
        <a:cs typeface="Arial" pitchFamily="-102" charset="0"/>
      </a:defRPr>
    </a:lvl6pPr>
    <a:lvl7pPr marL="2743200" algn="l" defTabSz="457200" rtl="0" eaLnBrk="1" latinLnBrk="0" hangingPunct="1">
      <a:defRPr kern="1200">
        <a:solidFill>
          <a:schemeClr val="tx1"/>
        </a:solidFill>
        <a:latin typeface="Arial" pitchFamily="-102" charset="0"/>
        <a:ea typeface="Arial" pitchFamily="-102" charset="0"/>
        <a:cs typeface="Arial" pitchFamily="-102" charset="0"/>
      </a:defRPr>
    </a:lvl7pPr>
    <a:lvl8pPr marL="3200400" algn="l" defTabSz="457200" rtl="0" eaLnBrk="1" latinLnBrk="0" hangingPunct="1">
      <a:defRPr kern="1200">
        <a:solidFill>
          <a:schemeClr val="tx1"/>
        </a:solidFill>
        <a:latin typeface="Arial" pitchFamily="-102" charset="0"/>
        <a:ea typeface="Arial" pitchFamily="-102" charset="0"/>
        <a:cs typeface="Arial" pitchFamily="-102" charset="0"/>
      </a:defRPr>
    </a:lvl8pPr>
    <a:lvl9pPr marL="3657600" algn="l" defTabSz="457200" rtl="0" eaLnBrk="1" latinLnBrk="0" hangingPunct="1">
      <a:defRPr kern="1200">
        <a:solidFill>
          <a:schemeClr val="tx1"/>
        </a:solidFill>
        <a:latin typeface="Arial" pitchFamily="-102" charset="0"/>
        <a:ea typeface="Arial" pitchFamily="-102" charset="0"/>
        <a:cs typeface="Arial" pitchFamily="-102" charset="0"/>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clrMode="gray"/>
  <p:clrMru>
    <a:srgbClr val="78E1B4"/>
    <a:srgbClr val="FFFF66"/>
    <a:srgbClr val="FF96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51" autoAdjust="0"/>
    <p:restoredTop sz="73362" autoAdjust="0"/>
  </p:normalViewPr>
  <p:slideViewPr>
    <p:cSldViewPr>
      <p:cViewPr varScale="1">
        <p:scale>
          <a:sx n="87" d="100"/>
          <a:sy n="87" d="100"/>
        </p:scale>
        <p:origin x="208" y="1000"/>
      </p:cViewPr>
      <p:guideLst>
        <p:guide orient="horz" pos="180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4650" cy="493713"/>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08413" y="0"/>
            <a:ext cx="2914650" cy="493713"/>
          </a:xfrm>
          <a:prstGeom prst="rect">
            <a:avLst/>
          </a:prstGeom>
        </p:spPr>
        <p:txBody>
          <a:bodyPr vert="horz" lIns="91440" tIns="45720" rIns="91440" bIns="45720" rtlCol="0"/>
          <a:lstStyle>
            <a:lvl1pPr algn="r">
              <a:defRPr sz="1200"/>
            </a:lvl1pPr>
          </a:lstStyle>
          <a:p>
            <a:fld id="{7EDE2877-BD95-1343-A552-BA2868463D4E}" type="datetimeFigureOut">
              <a:rPr lang="en-US" smtClean="0"/>
              <a:pPr/>
              <a:t>1/18/19</a:t>
            </a:fld>
            <a:endParaRPr lang="en-US" dirty="0"/>
          </a:p>
        </p:txBody>
      </p:sp>
      <p:sp>
        <p:nvSpPr>
          <p:cNvPr id="4" name="Slide Image Placeholder 3"/>
          <p:cNvSpPr>
            <a:spLocks noGrp="1" noRot="1" noChangeAspect="1"/>
          </p:cNvSpPr>
          <p:nvPr>
            <p:ph type="sldImg" idx="2"/>
          </p:nvPr>
        </p:nvSpPr>
        <p:spPr>
          <a:xfrm>
            <a:off x="403225" y="739775"/>
            <a:ext cx="5918200" cy="3700463"/>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3100" y="4686300"/>
            <a:ext cx="5378450" cy="44402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371013"/>
            <a:ext cx="2914650" cy="493712"/>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08413" y="9371013"/>
            <a:ext cx="2914650" cy="493712"/>
          </a:xfrm>
          <a:prstGeom prst="rect">
            <a:avLst/>
          </a:prstGeom>
        </p:spPr>
        <p:txBody>
          <a:bodyPr vert="horz" lIns="91440" tIns="45720" rIns="91440" bIns="45720" rtlCol="0" anchor="b"/>
          <a:lstStyle>
            <a:lvl1pPr algn="r">
              <a:defRPr sz="1200"/>
            </a:lvl1pPr>
          </a:lstStyle>
          <a:p>
            <a:fld id="{3F6008AE-3493-5D48-A245-434CAFCA04E8}"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3F6008AE-3493-5D48-A245-434CAFCA04E8}" type="slidenum">
              <a:rPr lang="en-US" smtClean="0"/>
              <a:pPr/>
              <a:t>1</a:t>
            </a:fld>
            <a:endParaRPr lang="en-US" dirty="0"/>
          </a:p>
        </p:txBody>
      </p:sp>
    </p:spTree>
    <p:extLst>
      <p:ext uri="{BB962C8B-B14F-4D97-AF65-F5344CB8AC3E}">
        <p14:creationId xmlns:p14="http://schemas.microsoft.com/office/powerpoint/2010/main" val="17706026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3F6008AE-3493-5D48-A245-434CAFCA04E8}" type="slidenum">
              <a:rPr lang="en-US" smtClean="0"/>
              <a:pPr/>
              <a:t>5</a:t>
            </a:fld>
            <a:endParaRPr lang="en-US" dirty="0"/>
          </a:p>
        </p:txBody>
      </p:sp>
    </p:spTree>
    <p:extLst>
      <p:ext uri="{BB962C8B-B14F-4D97-AF65-F5344CB8AC3E}">
        <p14:creationId xmlns:p14="http://schemas.microsoft.com/office/powerpoint/2010/main" val="7883777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3F6008AE-3493-5D48-A245-434CAFCA04E8}" type="slidenum">
              <a:rPr lang="en-US" smtClean="0"/>
              <a:pPr/>
              <a:t>7</a:t>
            </a:fld>
            <a:endParaRPr lang="en-US" dirty="0"/>
          </a:p>
        </p:txBody>
      </p:sp>
    </p:spTree>
    <p:extLst>
      <p:ext uri="{BB962C8B-B14F-4D97-AF65-F5344CB8AC3E}">
        <p14:creationId xmlns:p14="http://schemas.microsoft.com/office/powerpoint/2010/main" val="13205816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3F6008AE-3493-5D48-A245-434CAFCA04E8}" type="slidenum">
              <a:rPr lang="en-US" smtClean="0"/>
              <a:pPr/>
              <a:t>9</a:t>
            </a:fld>
            <a:endParaRPr lang="en-US" dirty="0"/>
          </a:p>
        </p:txBody>
      </p:sp>
    </p:spTree>
    <p:extLst>
      <p:ext uri="{BB962C8B-B14F-4D97-AF65-F5344CB8AC3E}">
        <p14:creationId xmlns:p14="http://schemas.microsoft.com/office/powerpoint/2010/main" val="19538569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75355"/>
            <a:ext cx="7772400" cy="1225021"/>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238500"/>
            <a:ext cx="6400800" cy="14605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4A6EF6CD-5A05-AD49-B453-FBC4F6F6C8B0}" type="slidenum">
              <a:rPr lang="en-AU"/>
              <a:pPr>
                <a:defRPr/>
              </a:pPr>
              <a:t>‹#›</a:t>
            </a:fld>
            <a:endParaRPr lang="en-A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8AD686B7-1218-2B4E-BF52-FE29B0DD9F24}" type="slidenum">
              <a:rPr lang="en-AU"/>
              <a:pPr>
                <a:defRPr/>
              </a:pPr>
              <a:t>‹#›</a:t>
            </a:fld>
            <a:endParaRPr lang="en-A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865"/>
            <a:ext cx="2057400" cy="487627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865"/>
            <a:ext cx="6019800" cy="487627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50908E64-6402-D945-8D5A-2A600D887B38}" type="slidenum">
              <a:rPr lang="en-AU"/>
              <a:pPr>
                <a:defRPr/>
              </a:pPr>
              <a:t>‹#›</a:t>
            </a:fld>
            <a:endParaRPr lang="en-A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8EF7596F-CC43-3D4E-BDDF-B35BA1640C15}" type="slidenum">
              <a:rPr lang="en-AU"/>
              <a:pPr>
                <a:defRPr/>
              </a:pPr>
              <a:t>‹#›</a:t>
            </a:fld>
            <a:endParaRPr lang="en-A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672417"/>
            <a:ext cx="7772400" cy="1135063"/>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422261"/>
            <a:ext cx="7772400" cy="1250156"/>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A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6" name="Rectangle 6"/>
          <p:cNvSpPr>
            <a:spLocks noGrp="1" noChangeArrowheads="1"/>
          </p:cNvSpPr>
          <p:nvPr>
            <p:ph type="sldNum" sz="quarter" idx="12"/>
          </p:nvPr>
        </p:nvSpPr>
        <p:spPr>
          <a:ln/>
        </p:spPr>
        <p:txBody>
          <a:bodyPr/>
          <a:lstStyle>
            <a:lvl1pPr>
              <a:defRPr/>
            </a:lvl1pPr>
          </a:lstStyle>
          <a:p>
            <a:pPr>
              <a:defRPr/>
            </a:pPr>
            <a:fld id="{52ED6E1C-AFDE-7C44-81F1-DA6F2762B460}" type="slidenum">
              <a:rPr lang="en-AU"/>
              <a:pPr>
                <a:defRPr/>
              </a:pPr>
              <a:t>‹#›</a:t>
            </a:fld>
            <a:endParaRPr lang="en-A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33500"/>
            <a:ext cx="403860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A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7" name="Rectangle 6"/>
          <p:cNvSpPr>
            <a:spLocks noGrp="1" noChangeArrowheads="1"/>
          </p:cNvSpPr>
          <p:nvPr>
            <p:ph type="sldNum" sz="quarter" idx="12"/>
          </p:nvPr>
        </p:nvSpPr>
        <p:spPr>
          <a:ln/>
        </p:spPr>
        <p:txBody>
          <a:bodyPr/>
          <a:lstStyle>
            <a:lvl1pPr>
              <a:defRPr/>
            </a:lvl1pPr>
          </a:lstStyle>
          <a:p>
            <a:pPr>
              <a:defRPr/>
            </a:pPr>
            <a:fld id="{CE9C4E8D-7F34-0E4E-B530-8998D6EAF250}" type="slidenum">
              <a:rPr lang="en-AU"/>
              <a:pPr>
                <a:defRPr/>
              </a:pPr>
              <a:t>‹#›</a:t>
            </a:fld>
            <a:endParaRPr lang="en-A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279261"/>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279261"/>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AU"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9" name="Rectangle 6"/>
          <p:cNvSpPr>
            <a:spLocks noGrp="1" noChangeArrowheads="1"/>
          </p:cNvSpPr>
          <p:nvPr>
            <p:ph type="sldNum" sz="quarter" idx="12"/>
          </p:nvPr>
        </p:nvSpPr>
        <p:spPr>
          <a:ln/>
        </p:spPr>
        <p:txBody>
          <a:bodyPr/>
          <a:lstStyle>
            <a:lvl1pPr>
              <a:defRPr/>
            </a:lvl1pPr>
          </a:lstStyle>
          <a:p>
            <a:pPr>
              <a:defRPr/>
            </a:pPr>
            <a:fld id="{99D13D45-15DE-0B4F-AE48-A428CF08051C}" type="slidenum">
              <a:rPr lang="en-AU"/>
              <a:pPr>
                <a:defRPr/>
              </a:pPr>
              <a:t>‹#›</a:t>
            </a:fld>
            <a:endParaRPr lang="en-A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AU"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5" name="Rectangle 6"/>
          <p:cNvSpPr>
            <a:spLocks noGrp="1" noChangeArrowheads="1"/>
          </p:cNvSpPr>
          <p:nvPr>
            <p:ph type="sldNum" sz="quarter" idx="12"/>
          </p:nvPr>
        </p:nvSpPr>
        <p:spPr>
          <a:ln/>
        </p:spPr>
        <p:txBody>
          <a:bodyPr/>
          <a:lstStyle>
            <a:lvl1pPr>
              <a:defRPr/>
            </a:lvl1pPr>
          </a:lstStyle>
          <a:p>
            <a:pPr>
              <a:defRPr/>
            </a:pPr>
            <a:fld id="{0D05FB2D-7AD0-0C46-9D56-1F21D58EE3A4}" type="slidenum">
              <a:rPr lang="en-AU"/>
              <a:pPr>
                <a:defRPr/>
              </a:pPr>
              <a:t>‹#›</a:t>
            </a:fld>
            <a:endParaRPr lang="en-A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AU"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4" name="Rectangle 6"/>
          <p:cNvSpPr>
            <a:spLocks noGrp="1" noChangeArrowheads="1"/>
          </p:cNvSpPr>
          <p:nvPr>
            <p:ph type="sldNum" sz="quarter" idx="12"/>
          </p:nvPr>
        </p:nvSpPr>
        <p:spPr>
          <a:ln/>
        </p:spPr>
        <p:txBody>
          <a:bodyPr/>
          <a:lstStyle>
            <a:lvl1pPr>
              <a:defRPr/>
            </a:lvl1pPr>
          </a:lstStyle>
          <a:p>
            <a:pPr>
              <a:defRPr/>
            </a:pPr>
            <a:fld id="{3CE1F094-7F9F-E94D-A8E9-4611D1C305D6}" type="slidenum">
              <a:rPr lang="en-AU"/>
              <a:pPr>
                <a:defRPr/>
              </a:pPr>
              <a:t>‹#›</a:t>
            </a:fld>
            <a:endParaRPr lang="en-A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27542"/>
            <a:ext cx="3008313" cy="96837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27542"/>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195917"/>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7" name="Rectangle 6"/>
          <p:cNvSpPr>
            <a:spLocks noGrp="1" noChangeArrowheads="1"/>
          </p:cNvSpPr>
          <p:nvPr>
            <p:ph type="sldNum" sz="quarter" idx="12"/>
          </p:nvPr>
        </p:nvSpPr>
        <p:spPr>
          <a:ln/>
        </p:spPr>
        <p:txBody>
          <a:bodyPr/>
          <a:lstStyle>
            <a:lvl1pPr>
              <a:defRPr/>
            </a:lvl1pPr>
          </a:lstStyle>
          <a:p>
            <a:pPr>
              <a:defRPr/>
            </a:pPr>
            <a:fld id="{BD7EC3E1-6F08-2D4D-81E1-165613FF145F}" type="slidenum">
              <a:rPr lang="en-AU"/>
              <a:pPr>
                <a:defRPr/>
              </a:pPr>
              <a:t>‹#›</a:t>
            </a:fld>
            <a:endParaRPr lang="en-A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000500"/>
            <a:ext cx="5486400" cy="472282"/>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4472782"/>
            <a:ext cx="5486400" cy="6707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A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AU" dirty="0"/>
          </a:p>
        </p:txBody>
      </p:sp>
      <p:sp>
        <p:nvSpPr>
          <p:cNvPr id="7" name="Rectangle 6"/>
          <p:cNvSpPr>
            <a:spLocks noGrp="1" noChangeArrowheads="1"/>
          </p:cNvSpPr>
          <p:nvPr>
            <p:ph type="sldNum" sz="quarter" idx="12"/>
          </p:nvPr>
        </p:nvSpPr>
        <p:spPr>
          <a:ln/>
        </p:spPr>
        <p:txBody>
          <a:bodyPr/>
          <a:lstStyle>
            <a:lvl1pPr>
              <a:defRPr/>
            </a:lvl1pPr>
          </a:lstStyle>
          <a:p>
            <a:pPr>
              <a:defRPr/>
            </a:pPr>
            <a:fld id="{D200F1C7-C8AA-6447-B063-AB7C7FA3A957}" type="slidenum">
              <a:rPr lang="en-AU"/>
              <a:pPr>
                <a:defRPr/>
              </a:pPr>
              <a:t>‹#›</a:t>
            </a:fld>
            <a:endParaRPr lang="en-AU"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28600"/>
            <a:ext cx="8229600" cy="9525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AU"/>
              <a:t>Click to edit Master title style</a:t>
            </a:r>
          </a:p>
        </p:txBody>
      </p:sp>
      <p:sp>
        <p:nvSpPr>
          <p:cNvPr id="1027" name="Rectangle 3"/>
          <p:cNvSpPr>
            <a:spLocks noGrp="1" noChangeArrowheads="1"/>
          </p:cNvSpPr>
          <p:nvPr>
            <p:ph type="body" idx="1"/>
          </p:nvPr>
        </p:nvSpPr>
        <p:spPr bwMode="auto">
          <a:xfrm>
            <a:off x="457200" y="1333500"/>
            <a:ext cx="8229600" cy="37719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1028" name="Rectangle 4"/>
          <p:cNvSpPr>
            <a:spLocks noGrp="1" noChangeArrowheads="1"/>
          </p:cNvSpPr>
          <p:nvPr>
            <p:ph type="dt" sz="half" idx="2"/>
          </p:nvPr>
        </p:nvSpPr>
        <p:spPr bwMode="auto">
          <a:xfrm>
            <a:off x="457200" y="5203825"/>
            <a:ext cx="2133600" cy="396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pitchFamily="-102" charset="0"/>
                <a:ea typeface="Arial" pitchFamily="-102" charset="0"/>
                <a:cs typeface="Arial" pitchFamily="-102" charset="0"/>
              </a:defRPr>
            </a:lvl1pPr>
          </a:lstStyle>
          <a:p>
            <a:pPr>
              <a:defRPr/>
            </a:pPr>
            <a:endParaRPr lang="en-AU" dirty="0"/>
          </a:p>
        </p:txBody>
      </p:sp>
      <p:sp>
        <p:nvSpPr>
          <p:cNvPr id="1029" name="Rectangle 5"/>
          <p:cNvSpPr>
            <a:spLocks noGrp="1" noChangeArrowheads="1"/>
          </p:cNvSpPr>
          <p:nvPr>
            <p:ph type="ftr" sz="quarter" idx="3"/>
          </p:nvPr>
        </p:nvSpPr>
        <p:spPr bwMode="auto">
          <a:xfrm>
            <a:off x="3124200" y="5203825"/>
            <a:ext cx="2895600" cy="396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pitchFamily="-102" charset="0"/>
                <a:ea typeface="Arial" pitchFamily="-102" charset="0"/>
                <a:cs typeface="Arial" pitchFamily="-102" charset="0"/>
              </a:defRPr>
            </a:lvl1pPr>
          </a:lstStyle>
          <a:p>
            <a:pPr>
              <a:defRPr/>
            </a:pPr>
            <a:endParaRPr lang="en-AU" dirty="0"/>
          </a:p>
        </p:txBody>
      </p:sp>
      <p:sp>
        <p:nvSpPr>
          <p:cNvPr id="1030" name="Rectangle 6"/>
          <p:cNvSpPr>
            <a:spLocks noGrp="1" noChangeArrowheads="1"/>
          </p:cNvSpPr>
          <p:nvPr>
            <p:ph type="sldNum" sz="quarter" idx="4"/>
          </p:nvPr>
        </p:nvSpPr>
        <p:spPr bwMode="auto">
          <a:xfrm>
            <a:off x="6553200" y="5203825"/>
            <a:ext cx="2133600" cy="3968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pitchFamily="-102" charset="0"/>
                <a:ea typeface="Arial" pitchFamily="-102" charset="0"/>
                <a:cs typeface="Arial" pitchFamily="-102" charset="0"/>
              </a:defRPr>
            </a:lvl1pPr>
          </a:lstStyle>
          <a:p>
            <a:pPr>
              <a:defRPr/>
            </a:pPr>
            <a:fld id="{E3E1DF86-46F4-9A4D-8002-DFA2F827E7C5}" type="slidenum">
              <a:rPr lang="en-AU"/>
              <a:pPr>
                <a:defRPr/>
              </a:pPr>
              <a:t>‹#›</a:t>
            </a:fld>
            <a:endParaRPr lang="en-AU" dirty="0"/>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2pPr>
      <a:lvl3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3pPr>
      <a:lvl4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4pPr>
      <a:lvl5pPr algn="ctr" rtl="0" eaLnBrk="0" fontAlgn="base" hangingPunct="0">
        <a:spcBef>
          <a:spcPct val="0"/>
        </a:spcBef>
        <a:spcAft>
          <a:spcPct val="0"/>
        </a:spcAft>
        <a:defRPr sz="4400">
          <a:solidFill>
            <a:schemeClr val="tx2"/>
          </a:solidFill>
          <a:latin typeface="Arial" pitchFamily="-102" charset="0"/>
          <a:ea typeface="Arial" pitchFamily="-102" charset="0"/>
          <a:cs typeface="Arial" pitchFamily="-102" charset="0"/>
        </a:defRPr>
      </a:lvl5pPr>
      <a:lvl6pPr marL="4572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6pPr>
      <a:lvl7pPr marL="9144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7pPr>
      <a:lvl8pPr marL="13716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8pPr>
      <a:lvl9pPr marL="1828800" algn="ctr" rtl="0" fontAlgn="base">
        <a:spcBef>
          <a:spcPct val="0"/>
        </a:spcBef>
        <a:spcAft>
          <a:spcPct val="0"/>
        </a:spcAft>
        <a:defRPr sz="4400">
          <a:solidFill>
            <a:schemeClr val="tx2"/>
          </a:solidFill>
          <a:latin typeface="Arial" pitchFamily="-102" charset="0"/>
          <a:ea typeface="Arial" pitchFamily="-102" charset="0"/>
          <a:cs typeface="Arial" pitchFamily="-10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a:solidFill>
            <a:schemeClr val="tx1"/>
          </a:solidFill>
          <a:latin typeface="+mn-lt"/>
          <a:ea typeface="+mn-ea"/>
          <a:cs typeface="+mn-cs"/>
        </a:defRPr>
      </a:lvl5pPr>
      <a:lvl6pPr marL="2514600" indent="-228600" algn="l" rtl="0" fontAlgn="base">
        <a:spcBef>
          <a:spcPct val="20000"/>
        </a:spcBef>
        <a:spcAft>
          <a:spcPct val="0"/>
        </a:spcAft>
        <a:buChar char="»"/>
        <a:defRPr sz="2000">
          <a:solidFill>
            <a:schemeClr val="tx1"/>
          </a:solidFill>
          <a:latin typeface="+mn-lt"/>
          <a:ea typeface="+mn-ea"/>
          <a:cs typeface="+mn-cs"/>
        </a:defRPr>
      </a:lvl6pPr>
      <a:lvl7pPr marL="2971800" indent="-228600" algn="l" rtl="0" fontAlgn="base">
        <a:spcBef>
          <a:spcPct val="20000"/>
        </a:spcBef>
        <a:spcAft>
          <a:spcPct val="0"/>
        </a:spcAft>
        <a:buChar char="»"/>
        <a:defRPr sz="2000">
          <a:solidFill>
            <a:schemeClr val="tx1"/>
          </a:solidFill>
          <a:latin typeface="+mn-lt"/>
          <a:ea typeface="+mn-ea"/>
          <a:cs typeface="+mn-cs"/>
        </a:defRPr>
      </a:lvl7pPr>
      <a:lvl8pPr marL="3429000" indent="-228600" algn="l" rtl="0" fontAlgn="base">
        <a:spcBef>
          <a:spcPct val="20000"/>
        </a:spcBef>
        <a:spcAft>
          <a:spcPct val="0"/>
        </a:spcAft>
        <a:buChar char="»"/>
        <a:defRPr sz="2000">
          <a:solidFill>
            <a:schemeClr val="tx1"/>
          </a:solidFill>
          <a:latin typeface="+mn-lt"/>
          <a:ea typeface="+mn-ea"/>
          <a:cs typeface="+mn-cs"/>
        </a:defRPr>
      </a:lvl8pPr>
      <a:lvl9pPr marL="3886200" indent="-228600" algn="l" rtl="0" fontAlgn="base">
        <a:spcBef>
          <a:spcPct val="20000"/>
        </a:spcBef>
        <a:spcAft>
          <a:spcPct val="0"/>
        </a:spcAft>
        <a:buChar char="»"/>
        <a:defRPr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bwMode="auto">
          <a:xfrm>
            <a:off x="0" y="481236"/>
            <a:ext cx="9144000" cy="40992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lang="en-AU" sz="4400" kern="0" dirty="0" smtClean="0">
                <a:solidFill>
                  <a:srgbClr val="FFFF00"/>
                </a:solidFill>
                <a:latin typeface="+mn-lt"/>
                <a:ea typeface="+mn-ea"/>
                <a:cs typeface="+mn-cs"/>
              </a:rPr>
              <a:t>Mark </a:t>
            </a:r>
            <a:r>
              <a:rPr lang="en-US" sz="4400" kern="0" dirty="0" smtClean="0">
                <a:solidFill>
                  <a:srgbClr val="FFFF00"/>
                </a:solidFill>
                <a:latin typeface="+mn-lt"/>
                <a:ea typeface="+mn-ea"/>
                <a:cs typeface="+mn-cs"/>
              </a:rPr>
              <a:t>6 : </a:t>
            </a:r>
            <a:r>
              <a:rPr lang="en-US" sz="4400" kern="0" dirty="0" smtClean="0">
                <a:solidFill>
                  <a:srgbClr val="FFFF00"/>
                </a:solidFill>
                <a:latin typeface="+mn-lt"/>
                <a:ea typeface="+mn-ea"/>
                <a:cs typeface="+mn-cs"/>
              </a:rPr>
              <a:t>30-56</a:t>
            </a:r>
            <a:endParaRPr lang="en-AU" sz="4400" kern="0" dirty="0" smtClean="0">
              <a:solidFill>
                <a:srgbClr val="FFFF00"/>
              </a:solidFill>
              <a:latin typeface="+mn-lt"/>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AU" sz="4400" kern="0" dirty="0" smtClean="0">
              <a:solidFill>
                <a:srgbClr val="FFFF00"/>
              </a:solidFill>
              <a:latin typeface="+mn-lt"/>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AU" sz="4400" kern="0" dirty="0" smtClean="0">
              <a:solidFill>
                <a:srgbClr val="FFFF00"/>
              </a:solidFill>
              <a:latin typeface="+mn-lt"/>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AU" sz="4400" kern="0" dirty="0" smtClean="0">
              <a:solidFill>
                <a:srgbClr val="FFFF00"/>
              </a:solidFill>
              <a:latin typeface="+mn-lt"/>
              <a:ea typeface="+mn-ea"/>
              <a:cs typeface="+mn-cs"/>
            </a:endParaRPr>
          </a:p>
        </p:txBody>
      </p:sp>
    </p:spTree>
    <p:extLst>
      <p:ext uri="{BB962C8B-B14F-4D97-AF65-F5344CB8AC3E}">
        <p14:creationId xmlns:p14="http://schemas.microsoft.com/office/powerpoint/2010/main" val="13183411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5693866"/>
          </a:xfrm>
          <a:prstGeom prst="rect">
            <a:avLst/>
          </a:prstGeom>
          <a:noFill/>
          <a:ln w="9525">
            <a:noFill/>
            <a:miter lim="800000"/>
            <a:headEnd/>
            <a:tailEnd/>
          </a:ln>
        </p:spPr>
        <p:txBody>
          <a:bodyPr wrap="square">
            <a:prstTxWarp prst="textNoShape">
              <a:avLst/>
            </a:prstTxWarp>
            <a:spAutoFit/>
          </a:bodyPr>
          <a:lstStyle/>
          <a:p>
            <a:pPr>
              <a:spcBef>
                <a:spcPts val="1200"/>
              </a:spcBef>
              <a:spcAft>
                <a:spcPts val="1000"/>
              </a:spcAft>
            </a:pPr>
            <a:r>
              <a:rPr lang="en-AU" sz="2800" b="1" baseline="30000" dirty="0">
                <a:solidFill>
                  <a:schemeClr val="bg1"/>
                </a:solidFill>
                <a:latin typeface="Times New Roman" charset="0"/>
                <a:ea typeface="Arial" charset="0"/>
              </a:rPr>
              <a:t>30 </a:t>
            </a:r>
            <a:r>
              <a:rPr lang="en-AU" sz="2800" dirty="0">
                <a:solidFill>
                  <a:schemeClr val="bg1"/>
                </a:solidFill>
                <a:latin typeface="Times New Roman" charset="0"/>
                <a:ea typeface="Arial" charset="0"/>
              </a:rPr>
              <a:t>The apostles returned to Jesus and told him all that they had done and taught.  </a:t>
            </a:r>
            <a:r>
              <a:rPr lang="en-AU" sz="2800" b="1" baseline="30000" dirty="0">
                <a:solidFill>
                  <a:schemeClr val="bg1"/>
                </a:solidFill>
                <a:latin typeface="Times New Roman" charset="0"/>
                <a:ea typeface="Arial" charset="0"/>
              </a:rPr>
              <a:t>31 </a:t>
            </a:r>
            <a:r>
              <a:rPr lang="en-AU" sz="2800" dirty="0">
                <a:solidFill>
                  <a:schemeClr val="bg1"/>
                </a:solidFill>
                <a:latin typeface="Times New Roman" charset="0"/>
                <a:ea typeface="Arial" charset="0"/>
              </a:rPr>
              <a:t>And he said to them, “Come away by yourselves to a desolate place and rest a while.”  For many were coming and going, and they had no leisure even to eat.  </a:t>
            </a:r>
            <a:r>
              <a:rPr lang="en-AU" sz="2800" b="1" baseline="30000" dirty="0">
                <a:solidFill>
                  <a:schemeClr val="bg1"/>
                </a:solidFill>
                <a:latin typeface="Times New Roman" charset="0"/>
                <a:ea typeface="Arial" charset="0"/>
              </a:rPr>
              <a:t>32 </a:t>
            </a:r>
            <a:r>
              <a:rPr lang="en-AU" sz="2800" dirty="0">
                <a:solidFill>
                  <a:schemeClr val="bg1"/>
                </a:solidFill>
                <a:latin typeface="Times New Roman" charset="0"/>
                <a:ea typeface="Arial" charset="0"/>
              </a:rPr>
              <a:t>And they went away in the boat to a desolate place by themselves.  </a:t>
            </a:r>
            <a:r>
              <a:rPr lang="en-AU" sz="2800" b="1" baseline="30000" dirty="0">
                <a:solidFill>
                  <a:schemeClr val="bg1"/>
                </a:solidFill>
                <a:latin typeface="Times New Roman" charset="0"/>
                <a:ea typeface="Arial" charset="0"/>
              </a:rPr>
              <a:t>33 </a:t>
            </a:r>
            <a:r>
              <a:rPr lang="en-AU" sz="2800" dirty="0">
                <a:solidFill>
                  <a:schemeClr val="bg1"/>
                </a:solidFill>
                <a:latin typeface="Times New Roman" charset="0"/>
                <a:ea typeface="Arial" charset="0"/>
              </a:rPr>
              <a:t>Now many saw them going and recognised them, and they ran there on foot from all the towns and got there ahead of them.  </a:t>
            </a:r>
            <a:r>
              <a:rPr lang="en-AU" sz="2800" b="1" baseline="30000" dirty="0">
                <a:solidFill>
                  <a:schemeClr val="bg1"/>
                </a:solidFill>
                <a:latin typeface="Times New Roman" charset="0"/>
                <a:ea typeface="Arial" charset="0"/>
              </a:rPr>
              <a:t>34 </a:t>
            </a:r>
            <a:r>
              <a:rPr lang="en-AU" sz="2800" dirty="0">
                <a:solidFill>
                  <a:schemeClr val="bg1"/>
                </a:solidFill>
                <a:latin typeface="Times New Roman" charset="0"/>
                <a:ea typeface="Arial" charset="0"/>
              </a:rPr>
              <a:t>When he went ashore he saw a great crowd, and he had compassion on them, because they were like sheep without a shepherd.  And he began to teach them many things.  </a:t>
            </a:r>
            <a:r>
              <a:rPr lang="en-AU" sz="2800" b="1" baseline="30000" dirty="0">
                <a:solidFill>
                  <a:schemeClr val="bg1"/>
                </a:solidFill>
                <a:latin typeface="Times New Roman" charset="0"/>
                <a:ea typeface="Arial" charset="0"/>
              </a:rPr>
              <a:t>35 </a:t>
            </a:r>
            <a:r>
              <a:rPr lang="en-AU" sz="2800" dirty="0">
                <a:solidFill>
                  <a:schemeClr val="bg1"/>
                </a:solidFill>
                <a:latin typeface="Times New Roman" charset="0"/>
                <a:ea typeface="Arial" charset="0"/>
              </a:rPr>
              <a:t>And when it grew late, his disciples came to him and said, “This is a desolate place, and the hour is now late.</a:t>
            </a:r>
            <a:r>
              <a:rPr lang="en-GB" sz="2800" dirty="0">
                <a:solidFill>
                  <a:schemeClr val="bg1"/>
                </a:solidFill>
              </a:rPr>
              <a:t> </a:t>
            </a:r>
            <a:endParaRPr lang="en-GB" sz="2600" dirty="0">
              <a:solidFill>
                <a:schemeClr val="bg1"/>
              </a:solidFill>
              <a:effectLst/>
              <a:latin typeface="Times New Roman" charset="0"/>
              <a:ea typeface="Times New Roman" charset="0"/>
              <a:cs typeface="Times New Roman" charset="0"/>
            </a:endParaRPr>
          </a:p>
        </p:txBody>
      </p:sp>
    </p:spTree>
    <p:extLst>
      <p:ext uri="{BB962C8B-B14F-4D97-AF65-F5344CB8AC3E}">
        <p14:creationId xmlns:p14="http://schemas.microsoft.com/office/powerpoint/2010/main" val="12332532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5693866"/>
          </a:xfrm>
          <a:prstGeom prst="rect">
            <a:avLst/>
          </a:prstGeom>
          <a:noFill/>
          <a:ln w="9525">
            <a:noFill/>
            <a:miter lim="800000"/>
            <a:headEnd/>
            <a:tailEnd/>
          </a:ln>
        </p:spPr>
        <p:txBody>
          <a:bodyPr wrap="square">
            <a:prstTxWarp prst="textNoShape">
              <a:avLst/>
            </a:prstTxWarp>
            <a:spAutoFit/>
          </a:bodyPr>
          <a:lstStyle/>
          <a:p>
            <a:pPr indent="152400">
              <a:spcAft>
                <a:spcPts val="0"/>
              </a:spcAft>
            </a:pPr>
            <a:r>
              <a:rPr lang="en-AU" sz="2800" b="1" baseline="30000" dirty="0">
                <a:solidFill>
                  <a:schemeClr val="bg1"/>
                </a:solidFill>
                <a:latin typeface="Times New Roman" charset="0"/>
                <a:ea typeface="Arial" charset="0"/>
              </a:rPr>
              <a:t>36 </a:t>
            </a:r>
            <a:r>
              <a:rPr lang="en-AU" sz="2800" dirty="0">
                <a:solidFill>
                  <a:schemeClr val="bg1"/>
                </a:solidFill>
                <a:latin typeface="Times New Roman" charset="0"/>
                <a:ea typeface="Arial" charset="0"/>
              </a:rPr>
              <a:t>Send them away to go into the surrounding countryside and villages and buy themselves something to eat.”  </a:t>
            </a:r>
            <a:r>
              <a:rPr lang="en-AU" sz="2800" b="1" baseline="30000" dirty="0">
                <a:solidFill>
                  <a:schemeClr val="bg1"/>
                </a:solidFill>
                <a:latin typeface="Times New Roman" charset="0"/>
                <a:ea typeface="Arial" charset="0"/>
              </a:rPr>
              <a:t>37 </a:t>
            </a:r>
            <a:r>
              <a:rPr lang="en-AU" sz="2800" dirty="0">
                <a:solidFill>
                  <a:schemeClr val="bg1"/>
                </a:solidFill>
                <a:latin typeface="Times New Roman" charset="0"/>
                <a:ea typeface="Arial" charset="0"/>
              </a:rPr>
              <a:t>But he answered them, “You give them something to eat.”  And they said to him, “Shall we go and buy two hundred denarii worth of bread and give it to them to eat?”  </a:t>
            </a:r>
            <a:r>
              <a:rPr lang="en-AU" sz="2800" b="1" baseline="30000" dirty="0">
                <a:solidFill>
                  <a:schemeClr val="bg1"/>
                </a:solidFill>
                <a:latin typeface="Times New Roman" charset="0"/>
                <a:ea typeface="Arial" charset="0"/>
              </a:rPr>
              <a:t>38 </a:t>
            </a:r>
            <a:r>
              <a:rPr lang="en-AU" sz="2800" dirty="0">
                <a:solidFill>
                  <a:schemeClr val="bg1"/>
                </a:solidFill>
                <a:latin typeface="Times New Roman" charset="0"/>
                <a:ea typeface="Arial" charset="0"/>
              </a:rPr>
              <a:t>And he said to them, “How many loaves do you have?  Go and see.” And when they had found out, they said, “Five, and two fish.”  </a:t>
            </a:r>
            <a:r>
              <a:rPr lang="en-AU" sz="2800" b="1" baseline="30000" dirty="0">
                <a:solidFill>
                  <a:schemeClr val="bg1"/>
                </a:solidFill>
                <a:latin typeface="Times New Roman" charset="0"/>
                <a:ea typeface="Arial" charset="0"/>
              </a:rPr>
              <a:t>39 </a:t>
            </a:r>
            <a:r>
              <a:rPr lang="en-AU" sz="2800" dirty="0">
                <a:solidFill>
                  <a:schemeClr val="bg1"/>
                </a:solidFill>
                <a:latin typeface="Times New Roman" charset="0"/>
                <a:ea typeface="Arial" charset="0"/>
              </a:rPr>
              <a:t>Then he commanded them all to sit down in groups on the green grass.  </a:t>
            </a:r>
            <a:r>
              <a:rPr lang="en-AU" sz="2800" b="1" baseline="30000" dirty="0">
                <a:solidFill>
                  <a:schemeClr val="bg1"/>
                </a:solidFill>
                <a:latin typeface="Times New Roman" charset="0"/>
                <a:ea typeface="Arial" charset="0"/>
              </a:rPr>
              <a:t>40 </a:t>
            </a:r>
            <a:r>
              <a:rPr lang="en-AU" sz="2800" dirty="0">
                <a:solidFill>
                  <a:schemeClr val="bg1"/>
                </a:solidFill>
                <a:latin typeface="Times New Roman" charset="0"/>
                <a:ea typeface="Arial" charset="0"/>
              </a:rPr>
              <a:t>So they sat down in groups, by hundreds and by fifties.  </a:t>
            </a:r>
            <a:r>
              <a:rPr lang="en-AU" sz="2800" b="1" baseline="30000" dirty="0">
                <a:solidFill>
                  <a:schemeClr val="bg1"/>
                </a:solidFill>
                <a:latin typeface="Times New Roman" charset="0"/>
                <a:ea typeface="Arial" charset="0"/>
              </a:rPr>
              <a:t>41 </a:t>
            </a:r>
            <a:r>
              <a:rPr lang="en-AU" sz="2800" dirty="0">
                <a:solidFill>
                  <a:schemeClr val="bg1"/>
                </a:solidFill>
                <a:latin typeface="Times New Roman" charset="0"/>
                <a:ea typeface="Arial" charset="0"/>
              </a:rPr>
              <a:t>And taking the five loaves and the two fish, he looked up to heaven and said a blessing and broke the loaves and gave them to the disciples to set before the people.  And he divided the two fish among them all.</a:t>
            </a:r>
            <a:r>
              <a:rPr lang="en-GB" sz="2800" dirty="0">
                <a:solidFill>
                  <a:schemeClr val="bg1"/>
                </a:solidFill>
              </a:rPr>
              <a:t> </a:t>
            </a:r>
            <a:endParaRPr lang="en-GB" sz="2600" dirty="0">
              <a:solidFill>
                <a:schemeClr val="bg1"/>
              </a:solidFill>
              <a:effectLst/>
              <a:latin typeface="Times New Roman" charset="0"/>
              <a:ea typeface="Times New Roman" charset="0"/>
              <a:cs typeface="Times New Roman" charset="0"/>
            </a:endParaRPr>
          </a:p>
        </p:txBody>
      </p:sp>
    </p:spTree>
    <p:extLst>
      <p:ext uri="{BB962C8B-B14F-4D97-AF65-F5344CB8AC3E}">
        <p14:creationId xmlns:p14="http://schemas.microsoft.com/office/powerpoint/2010/main" val="1212808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4882362"/>
          </a:xfrm>
          <a:prstGeom prst="rect">
            <a:avLst/>
          </a:prstGeom>
          <a:noFill/>
          <a:ln w="9525">
            <a:noFill/>
            <a:miter lim="800000"/>
            <a:headEnd/>
            <a:tailEnd/>
          </a:ln>
        </p:spPr>
        <p:txBody>
          <a:bodyPr wrap="square">
            <a:prstTxWarp prst="textNoShape">
              <a:avLst/>
            </a:prstTxWarp>
            <a:spAutoFit/>
          </a:bodyPr>
          <a:lstStyle/>
          <a:p>
            <a:pPr indent="152400">
              <a:lnSpc>
                <a:spcPct val="115000"/>
              </a:lnSpc>
              <a:spcAft>
                <a:spcPts val="0"/>
              </a:spcAft>
            </a:pPr>
            <a:r>
              <a:rPr lang="en-GB" sz="2800" dirty="0">
                <a:solidFill>
                  <a:schemeClr val="bg1"/>
                </a:solidFill>
                <a:latin typeface="Times New Roman" charset="0"/>
                <a:ea typeface="Arial" charset="0"/>
                <a:cs typeface="Times New Roman" charset="0"/>
              </a:rPr>
              <a:t> </a:t>
            </a:r>
            <a:r>
              <a:rPr lang="en-AU" sz="2800" b="1" baseline="30000" dirty="0">
                <a:solidFill>
                  <a:schemeClr val="bg1"/>
                </a:solidFill>
                <a:latin typeface="Times New Roman" charset="0"/>
                <a:ea typeface="Arial" charset="0"/>
                <a:cs typeface="Times New Roman" charset="0"/>
              </a:rPr>
              <a:t>42 </a:t>
            </a:r>
            <a:r>
              <a:rPr lang="en-AU" sz="2800" dirty="0">
                <a:solidFill>
                  <a:schemeClr val="bg1"/>
                </a:solidFill>
                <a:latin typeface="Times New Roman" charset="0"/>
                <a:ea typeface="Arial" charset="0"/>
                <a:cs typeface="Times New Roman" charset="0"/>
              </a:rPr>
              <a:t>And they all ate and were satisfied.  </a:t>
            </a:r>
            <a:r>
              <a:rPr lang="en-AU" sz="2800" b="1" baseline="30000" dirty="0">
                <a:solidFill>
                  <a:schemeClr val="bg1"/>
                </a:solidFill>
                <a:latin typeface="Times New Roman" charset="0"/>
                <a:ea typeface="Arial" charset="0"/>
                <a:cs typeface="Times New Roman" charset="0"/>
              </a:rPr>
              <a:t>43 </a:t>
            </a:r>
            <a:r>
              <a:rPr lang="en-AU" sz="2800" dirty="0">
                <a:solidFill>
                  <a:schemeClr val="bg1"/>
                </a:solidFill>
                <a:latin typeface="Times New Roman" charset="0"/>
                <a:ea typeface="Arial" charset="0"/>
                <a:cs typeface="Times New Roman" charset="0"/>
              </a:rPr>
              <a:t>And they took up twelve baskets full of broken pieces and of the fish.  </a:t>
            </a:r>
            <a:r>
              <a:rPr lang="en-AU" sz="2800" b="1" baseline="30000" dirty="0">
                <a:solidFill>
                  <a:schemeClr val="bg1"/>
                </a:solidFill>
                <a:latin typeface="Times New Roman" charset="0"/>
                <a:ea typeface="Arial" charset="0"/>
                <a:cs typeface="Times New Roman" charset="0"/>
              </a:rPr>
              <a:t>44 </a:t>
            </a:r>
            <a:r>
              <a:rPr lang="en-AU" sz="2800" dirty="0">
                <a:solidFill>
                  <a:schemeClr val="bg1"/>
                </a:solidFill>
                <a:latin typeface="Times New Roman" charset="0"/>
                <a:ea typeface="Arial" charset="0"/>
                <a:cs typeface="Times New Roman" charset="0"/>
              </a:rPr>
              <a:t>And those who ate the loaves were five thousand men. </a:t>
            </a:r>
            <a:endParaRPr lang="en-GB" sz="2400" dirty="0">
              <a:solidFill>
                <a:schemeClr val="bg1"/>
              </a:solidFill>
              <a:latin typeface="Calibri" charset="0"/>
              <a:ea typeface="Arial" charset="0"/>
              <a:cs typeface="Times New Roman" charset="0"/>
            </a:endParaRPr>
          </a:p>
          <a:p>
            <a:endParaRPr lang="en-AU" sz="2800" b="1" baseline="30000" dirty="0" smtClean="0">
              <a:solidFill>
                <a:schemeClr val="bg1"/>
              </a:solidFill>
              <a:latin typeface="Times New Roman" charset="0"/>
              <a:ea typeface="Arial" charset="0"/>
            </a:endParaRPr>
          </a:p>
          <a:p>
            <a:r>
              <a:rPr lang="en-AU" sz="2800" b="1" baseline="30000" dirty="0" smtClean="0">
                <a:solidFill>
                  <a:schemeClr val="bg1"/>
                </a:solidFill>
                <a:latin typeface="Times New Roman" charset="0"/>
                <a:ea typeface="Arial" charset="0"/>
              </a:rPr>
              <a:t>45</a:t>
            </a:r>
            <a:r>
              <a:rPr lang="en-AU" sz="2800" b="1" baseline="30000" dirty="0">
                <a:solidFill>
                  <a:schemeClr val="bg1"/>
                </a:solidFill>
                <a:latin typeface="Times New Roman" charset="0"/>
                <a:ea typeface="Arial" charset="0"/>
              </a:rPr>
              <a:t> </a:t>
            </a:r>
            <a:r>
              <a:rPr lang="en-AU" sz="2800" dirty="0">
                <a:solidFill>
                  <a:schemeClr val="bg1"/>
                </a:solidFill>
                <a:latin typeface="Times New Roman" charset="0"/>
                <a:ea typeface="Arial" charset="0"/>
              </a:rPr>
              <a:t>Immediately he made his disciples get into the boat and go before him to the other side, to Bethsaida, while he dismissed the crowd.  </a:t>
            </a:r>
            <a:r>
              <a:rPr lang="en-AU" sz="2800" b="1" baseline="30000" dirty="0">
                <a:solidFill>
                  <a:schemeClr val="bg1"/>
                </a:solidFill>
                <a:latin typeface="Times New Roman" charset="0"/>
                <a:ea typeface="Arial" charset="0"/>
              </a:rPr>
              <a:t>46 </a:t>
            </a:r>
            <a:r>
              <a:rPr lang="en-AU" sz="2800" dirty="0">
                <a:solidFill>
                  <a:schemeClr val="bg1"/>
                </a:solidFill>
                <a:latin typeface="Times New Roman" charset="0"/>
                <a:ea typeface="Arial" charset="0"/>
              </a:rPr>
              <a:t>And after he had taken leave of them, he went up on the mountain to pray.  </a:t>
            </a:r>
            <a:r>
              <a:rPr lang="en-AU" sz="2800" b="1" baseline="30000" dirty="0">
                <a:solidFill>
                  <a:schemeClr val="bg1"/>
                </a:solidFill>
                <a:latin typeface="Times New Roman" charset="0"/>
                <a:ea typeface="Arial" charset="0"/>
              </a:rPr>
              <a:t>47 </a:t>
            </a:r>
            <a:r>
              <a:rPr lang="en-AU" sz="2800" dirty="0">
                <a:solidFill>
                  <a:schemeClr val="bg1"/>
                </a:solidFill>
                <a:latin typeface="Times New Roman" charset="0"/>
                <a:ea typeface="Arial" charset="0"/>
              </a:rPr>
              <a:t>And when evening came, the boat was out on the sea, and he was alone on the land.  </a:t>
            </a:r>
            <a:r>
              <a:rPr lang="en-AU" sz="2800" b="1" baseline="30000" dirty="0">
                <a:solidFill>
                  <a:schemeClr val="bg1"/>
                </a:solidFill>
                <a:latin typeface="Times New Roman" charset="0"/>
                <a:ea typeface="Arial" charset="0"/>
              </a:rPr>
              <a:t>48 </a:t>
            </a:r>
            <a:r>
              <a:rPr lang="en-AU" sz="2800" dirty="0">
                <a:solidFill>
                  <a:schemeClr val="bg1"/>
                </a:solidFill>
                <a:latin typeface="Times New Roman" charset="0"/>
                <a:ea typeface="Arial" charset="0"/>
              </a:rPr>
              <a:t>And he saw that they were making headway painfully, for the wind was against them.</a:t>
            </a:r>
            <a:r>
              <a:rPr lang="en-GB" sz="2800" dirty="0">
                <a:solidFill>
                  <a:schemeClr val="bg1"/>
                </a:solidFill>
              </a:rPr>
              <a:t> </a:t>
            </a:r>
            <a:endParaRPr lang="en-GB" sz="2600" dirty="0">
              <a:solidFill>
                <a:schemeClr val="bg1"/>
              </a:solidFill>
              <a:effectLst/>
              <a:latin typeface="Times New Roman" charset="0"/>
              <a:ea typeface="Times New Roman" charset="0"/>
              <a:cs typeface="Times New Roman" charset="0"/>
            </a:endParaRPr>
          </a:p>
        </p:txBody>
      </p:sp>
    </p:spTree>
    <p:extLst>
      <p:ext uri="{BB962C8B-B14F-4D97-AF65-F5344CB8AC3E}">
        <p14:creationId xmlns:p14="http://schemas.microsoft.com/office/powerpoint/2010/main" val="19226451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4552015"/>
          </a:xfrm>
          <a:prstGeom prst="rect">
            <a:avLst/>
          </a:prstGeom>
          <a:noFill/>
          <a:ln w="9525">
            <a:noFill/>
            <a:miter lim="800000"/>
            <a:headEnd/>
            <a:tailEnd/>
          </a:ln>
        </p:spPr>
        <p:txBody>
          <a:bodyPr wrap="square">
            <a:prstTxWarp prst="textNoShape">
              <a:avLst/>
            </a:prstTxWarp>
            <a:spAutoFit/>
          </a:bodyPr>
          <a:lstStyle/>
          <a:p>
            <a:pPr>
              <a:lnSpc>
                <a:spcPct val="115000"/>
              </a:lnSpc>
              <a:spcBef>
                <a:spcPts val="1200"/>
              </a:spcBef>
              <a:spcAft>
                <a:spcPts val="1000"/>
              </a:spcAft>
            </a:pPr>
            <a:r>
              <a:rPr lang="en-AU" sz="2800" dirty="0">
                <a:solidFill>
                  <a:schemeClr val="bg1"/>
                </a:solidFill>
                <a:latin typeface="Times New Roman" charset="0"/>
                <a:ea typeface="Arial" charset="0"/>
              </a:rPr>
              <a:t>And about the fourth watch of the night he came to them, walking on the sea.  He meant to pass by them, </a:t>
            </a:r>
            <a:r>
              <a:rPr lang="en-AU" sz="2800" b="1" baseline="30000" dirty="0">
                <a:solidFill>
                  <a:schemeClr val="bg1"/>
                </a:solidFill>
                <a:latin typeface="Times New Roman" charset="0"/>
                <a:ea typeface="Arial" charset="0"/>
              </a:rPr>
              <a:t>49 </a:t>
            </a:r>
            <a:r>
              <a:rPr lang="en-AU" sz="2800" dirty="0">
                <a:solidFill>
                  <a:schemeClr val="bg1"/>
                </a:solidFill>
                <a:latin typeface="Times New Roman" charset="0"/>
                <a:ea typeface="Arial" charset="0"/>
              </a:rPr>
              <a:t>but when they saw him walking on the sea they thought it was a ghost, and cried out, </a:t>
            </a:r>
            <a:r>
              <a:rPr lang="en-AU" sz="2800" b="1" baseline="30000" dirty="0">
                <a:solidFill>
                  <a:schemeClr val="bg1"/>
                </a:solidFill>
                <a:latin typeface="Times New Roman" charset="0"/>
                <a:ea typeface="Arial" charset="0"/>
              </a:rPr>
              <a:t>50 </a:t>
            </a:r>
            <a:r>
              <a:rPr lang="en-AU" sz="2800" dirty="0">
                <a:solidFill>
                  <a:schemeClr val="bg1"/>
                </a:solidFill>
                <a:latin typeface="Times New Roman" charset="0"/>
                <a:ea typeface="Arial" charset="0"/>
              </a:rPr>
              <a:t>for they all saw him and were terrified.  But immediately he spoke to them and said, “Take heart;  it is I.  Do not be afraid.”  </a:t>
            </a:r>
            <a:r>
              <a:rPr lang="en-AU" sz="2800" b="1" baseline="30000" dirty="0">
                <a:solidFill>
                  <a:schemeClr val="bg1"/>
                </a:solidFill>
                <a:latin typeface="Times New Roman" charset="0"/>
                <a:ea typeface="Arial" charset="0"/>
              </a:rPr>
              <a:t>51 </a:t>
            </a:r>
            <a:r>
              <a:rPr lang="en-AU" sz="2800" dirty="0">
                <a:solidFill>
                  <a:schemeClr val="bg1"/>
                </a:solidFill>
                <a:latin typeface="Times New Roman" charset="0"/>
                <a:ea typeface="Arial" charset="0"/>
              </a:rPr>
              <a:t>And he got into the boat with them, and the wind ceased.  And they were utterly astounded, </a:t>
            </a:r>
            <a:r>
              <a:rPr lang="en-AU" sz="2800" b="1" baseline="30000" dirty="0">
                <a:solidFill>
                  <a:schemeClr val="bg1"/>
                </a:solidFill>
                <a:latin typeface="Times New Roman" charset="0"/>
                <a:ea typeface="Arial" charset="0"/>
              </a:rPr>
              <a:t>52 </a:t>
            </a:r>
            <a:r>
              <a:rPr lang="en-AU" sz="2800" dirty="0">
                <a:solidFill>
                  <a:schemeClr val="bg1"/>
                </a:solidFill>
                <a:latin typeface="Times New Roman" charset="0"/>
                <a:ea typeface="Arial" charset="0"/>
              </a:rPr>
              <a:t>for they did not understand about the loaves, but their hearts were hardened.</a:t>
            </a:r>
            <a:r>
              <a:rPr lang="en-GB" sz="2800" dirty="0">
                <a:solidFill>
                  <a:schemeClr val="bg1"/>
                </a:solidFill>
              </a:rPr>
              <a:t> </a:t>
            </a:r>
            <a:endParaRPr lang="en-GB" sz="2600" dirty="0">
              <a:solidFill>
                <a:schemeClr val="bg1"/>
              </a:solidFill>
              <a:effectLst/>
              <a:latin typeface="Times New Roman" charset="0"/>
              <a:ea typeface="Times New Roman" charset="0"/>
              <a:cs typeface="Times New Roman" charset="0"/>
            </a:endParaRPr>
          </a:p>
        </p:txBody>
      </p:sp>
    </p:spTree>
    <p:extLst>
      <p:ext uri="{BB962C8B-B14F-4D97-AF65-F5344CB8AC3E}">
        <p14:creationId xmlns:p14="http://schemas.microsoft.com/office/powerpoint/2010/main" val="845436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4512261"/>
          </a:xfrm>
          <a:prstGeom prst="rect">
            <a:avLst/>
          </a:prstGeom>
          <a:noFill/>
          <a:ln w="9525">
            <a:noFill/>
            <a:miter lim="800000"/>
            <a:headEnd/>
            <a:tailEnd/>
          </a:ln>
        </p:spPr>
        <p:txBody>
          <a:bodyPr wrap="square">
            <a:prstTxWarp prst="textNoShape">
              <a:avLst/>
            </a:prstTxWarp>
            <a:spAutoFit/>
          </a:bodyPr>
          <a:lstStyle/>
          <a:p>
            <a:pPr indent="152400">
              <a:lnSpc>
                <a:spcPct val="115000"/>
              </a:lnSpc>
              <a:spcAft>
                <a:spcPts val="0"/>
              </a:spcAft>
            </a:pPr>
            <a:r>
              <a:rPr lang="en-AU" sz="2800" b="1" baseline="30000">
                <a:solidFill>
                  <a:schemeClr val="bg1"/>
                </a:solidFill>
                <a:latin typeface="Times New Roman" charset="0"/>
                <a:ea typeface="Arial" charset="0"/>
              </a:rPr>
              <a:t>53 </a:t>
            </a:r>
            <a:r>
              <a:rPr lang="en-AU" sz="2800">
                <a:solidFill>
                  <a:schemeClr val="bg1"/>
                </a:solidFill>
                <a:latin typeface="Times New Roman" charset="0"/>
                <a:ea typeface="Arial" charset="0"/>
              </a:rPr>
              <a:t>When they had crossed over, they came to land at </a:t>
            </a:r>
            <a:r>
              <a:rPr lang="en-AU" sz="2800" dirty="0" err="1">
                <a:solidFill>
                  <a:schemeClr val="bg1"/>
                </a:solidFill>
                <a:latin typeface="Times New Roman" charset="0"/>
                <a:ea typeface="Arial" charset="0"/>
              </a:rPr>
              <a:t>Gennesaret</a:t>
            </a:r>
            <a:r>
              <a:rPr lang="en-AU" sz="2800" dirty="0">
                <a:solidFill>
                  <a:schemeClr val="bg1"/>
                </a:solidFill>
                <a:latin typeface="Times New Roman" charset="0"/>
                <a:ea typeface="Arial" charset="0"/>
              </a:rPr>
              <a:t> and moored to the shore.  </a:t>
            </a:r>
            <a:r>
              <a:rPr lang="en-AU" sz="2800" b="1" baseline="30000" dirty="0">
                <a:solidFill>
                  <a:schemeClr val="bg1"/>
                </a:solidFill>
                <a:latin typeface="Times New Roman" charset="0"/>
                <a:ea typeface="Arial" charset="0"/>
              </a:rPr>
              <a:t>54 </a:t>
            </a:r>
            <a:r>
              <a:rPr lang="en-AU" sz="2800" dirty="0">
                <a:solidFill>
                  <a:schemeClr val="bg1"/>
                </a:solidFill>
                <a:latin typeface="Times New Roman" charset="0"/>
                <a:ea typeface="Arial" charset="0"/>
              </a:rPr>
              <a:t>And when they got out of the boat, the people immediately recognised him </a:t>
            </a:r>
            <a:r>
              <a:rPr lang="en-AU" sz="2800" b="1" baseline="30000" dirty="0">
                <a:solidFill>
                  <a:schemeClr val="bg1"/>
                </a:solidFill>
                <a:latin typeface="Times New Roman" charset="0"/>
                <a:ea typeface="Arial" charset="0"/>
              </a:rPr>
              <a:t>55 </a:t>
            </a:r>
            <a:r>
              <a:rPr lang="en-AU" sz="2800" dirty="0">
                <a:solidFill>
                  <a:schemeClr val="bg1"/>
                </a:solidFill>
                <a:latin typeface="Times New Roman" charset="0"/>
                <a:ea typeface="Arial" charset="0"/>
              </a:rPr>
              <a:t>and ran about the whole region and began to bring the sick people on their beds to wherever they heard he was.  </a:t>
            </a:r>
            <a:r>
              <a:rPr lang="en-AU" sz="2800" b="1" baseline="30000" dirty="0">
                <a:solidFill>
                  <a:schemeClr val="bg1"/>
                </a:solidFill>
                <a:latin typeface="Times New Roman" charset="0"/>
                <a:ea typeface="Arial" charset="0"/>
              </a:rPr>
              <a:t>56 </a:t>
            </a:r>
            <a:r>
              <a:rPr lang="en-AU" sz="2800" dirty="0">
                <a:solidFill>
                  <a:schemeClr val="bg1"/>
                </a:solidFill>
                <a:latin typeface="Times New Roman" charset="0"/>
                <a:ea typeface="Arial" charset="0"/>
              </a:rPr>
              <a:t>And wherever he came, in villages, cities, or countryside, they laid the sick in the marketplaces and implored him that they might touch even the fringe of his garment.  And as many as touched it were made well. </a:t>
            </a:r>
            <a:endParaRPr lang="en-GB" sz="2800" dirty="0">
              <a:solidFill>
                <a:schemeClr val="bg1"/>
              </a:solidFill>
              <a:effectLst/>
              <a:latin typeface="Times New Roman" charset="0"/>
              <a:ea typeface="Times New Roman" charset="0"/>
              <a:cs typeface="Times New Roman" charset="0"/>
            </a:endParaRPr>
          </a:p>
        </p:txBody>
      </p:sp>
    </p:spTree>
    <p:extLst>
      <p:ext uri="{BB962C8B-B14F-4D97-AF65-F5344CB8AC3E}">
        <p14:creationId xmlns:p14="http://schemas.microsoft.com/office/powerpoint/2010/main" val="5213253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3303611"/>
            <a:ext cx="9121651" cy="400110"/>
          </a:xfrm>
          <a:prstGeom prst="rect">
            <a:avLst/>
          </a:prstGeom>
          <a:noFill/>
          <a:ln w="15875">
            <a:noFill/>
          </a:ln>
        </p:spPr>
        <p:txBody>
          <a:bodyPr wrap="square" rtlCol="0">
            <a:spAutoFit/>
          </a:bodyPr>
          <a:lstStyle/>
          <a:p>
            <a:pPr marL="342900" indent="-342900">
              <a:buFont typeface="Arial" charset="0"/>
              <a:buChar char="•"/>
            </a:pPr>
            <a:r>
              <a:rPr lang="en-US" sz="2000" b="1" dirty="0" smtClean="0">
                <a:solidFill>
                  <a:schemeClr val="bg1"/>
                </a:solidFill>
                <a:latin typeface="Times New Roman" charset="0"/>
                <a:ea typeface="Times New Roman" charset="0"/>
                <a:cs typeface="Times New Roman" charset="0"/>
              </a:rPr>
              <a:t>All</a:t>
            </a:r>
            <a:r>
              <a:rPr lang="en-US" sz="2000" dirty="0" smtClean="0">
                <a:solidFill>
                  <a:schemeClr val="bg1"/>
                </a:solidFill>
                <a:latin typeface="Times New Roman" charset="0"/>
                <a:ea typeface="Times New Roman" charset="0"/>
                <a:cs typeface="Times New Roman" charset="0"/>
              </a:rPr>
              <a:t> disciples of Jesus need regular, good, solid Bible teaching </a:t>
            </a:r>
            <a:endParaRPr lang="en-US" sz="2000" dirty="0" smtClean="0">
              <a:solidFill>
                <a:schemeClr val="bg1"/>
              </a:solidFill>
              <a:latin typeface="Times New Roman" charset="0"/>
              <a:ea typeface="Times New Roman" charset="0"/>
              <a:cs typeface="Times New Roman" charset="0"/>
            </a:endParaRPr>
          </a:p>
        </p:txBody>
      </p:sp>
      <p:sp>
        <p:nvSpPr>
          <p:cNvPr id="9" name="TextBox 8"/>
          <p:cNvSpPr txBox="1"/>
          <p:nvPr/>
        </p:nvSpPr>
        <p:spPr>
          <a:xfrm>
            <a:off x="22349" y="8447"/>
            <a:ext cx="9121651" cy="392415"/>
          </a:xfrm>
          <a:prstGeom prst="rect">
            <a:avLst/>
          </a:prstGeom>
          <a:noFill/>
        </p:spPr>
        <p:txBody>
          <a:bodyPr wrap="square" rtlCol="0">
            <a:spAutoFit/>
          </a:bodyPr>
          <a:lstStyle/>
          <a:p>
            <a:pPr algn="ctr"/>
            <a:r>
              <a:rPr lang="en-US" sz="1950" b="1" u="sng" dirty="0" smtClean="0">
                <a:solidFill>
                  <a:srgbClr val="FFFF00"/>
                </a:solidFill>
                <a:latin typeface="Times New Roman" charset="0"/>
                <a:ea typeface="Times New Roman" charset="0"/>
                <a:cs typeface="Times New Roman" charset="0"/>
              </a:rPr>
              <a:t>The Feeding of the 5000 Reveals the Identity of Jesus </a:t>
            </a:r>
            <a:r>
              <a:rPr lang="mr-IN" sz="1950" b="1" u="sng" dirty="0" smtClean="0">
                <a:solidFill>
                  <a:srgbClr val="FFFF00"/>
                </a:solidFill>
                <a:latin typeface="Times New Roman" charset="0"/>
                <a:ea typeface="Times New Roman" charset="0"/>
                <a:cs typeface="Times New Roman" charset="0"/>
              </a:rPr>
              <a:t>–</a:t>
            </a:r>
            <a:r>
              <a:rPr lang="en-US" sz="1950" b="1" u="sng" dirty="0" smtClean="0">
                <a:solidFill>
                  <a:srgbClr val="FFFF00"/>
                </a:solidFill>
                <a:latin typeface="Times New Roman" charset="0"/>
                <a:ea typeface="Times New Roman" charset="0"/>
                <a:cs typeface="Times New Roman" charset="0"/>
              </a:rPr>
              <a:t> The Christ, The Son of God</a:t>
            </a:r>
            <a:endParaRPr lang="en-AU" sz="1950" b="1" u="sng" dirty="0">
              <a:solidFill>
                <a:srgbClr val="FFFF00"/>
              </a:solidFill>
              <a:latin typeface="Times New Roman" charset="0"/>
              <a:ea typeface="Times New Roman" charset="0"/>
              <a:cs typeface="Times New Roman" charset="0"/>
            </a:endParaRPr>
          </a:p>
        </p:txBody>
      </p:sp>
      <p:sp>
        <p:nvSpPr>
          <p:cNvPr id="13" name="TextBox 12"/>
          <p:cNvSpPr txBox="1"/>
          <p:nvPr/>
        </p:nvSpPr>
        <p:spPr>
          <a:xfrm>
            <a:off x="395536" y="400862"/>
            <a:ext cx="3600400" cy="707886"/>
          </a:xfrm>
          <a:prstGeom prst="rect">
            <a:avLst/>
          </a:prstGeom>
          <a:noFill/>
        </p:spPr>
        <p:txBody>
          <a:bodyPr wrap="square" rtlCol="0">
            <a:spAutoFit/>
          </a:bodyPr>
          <a:lstStyle/>
          <a:p>
            <a:r>
              <a:rPr lang="en-US" sz="2000" dirty="0" smtClean="0">
                <a:solidFill>
                  <a:srgbClr val="FFFF00"/>
                </a:solidFill>
                <a:latin typeface="Times New Roman" charset="0"/>
                <a:ea typeface="Times New Roman" charset="0"/>
                <a:cs typeface="Times New Roman" charset="0"/>
              </a:rPr>
              <a:t>The Value of Christian Retreat / Rest / Recreation</a:t>
            </a:r>
            <a:endParaRPr lang="en-AU" sz="2000" dirty="0">
              <a:solidFill>
                <a:srgbClr val="FFFF00"/>
              </a:solidFill>
              <a:latin typeface="Times New Roman" charset="0"/>
              <a:ea typeface="Times New Roman" charset="0"/>
              <a:cs typeface="Times New Roman" charset="0"/>
            </a:endParaRPr>
          </a:p>
        </p:txBody>
      </p:sp>
      <p:sp>
        <p:nvSpPr>
          <p:cNvPr id="15" name="TextBox 14"/>
          <p:cNvSpPr txBox="1"/>
          <p:nvPr/>
        </p:nvSpPr>
        <p:spPr>
          <a:xfrm>
            <a:off x="1691680" y="1096123"/>
            <a:ext cx="6781899" cy="707886"/>
          </a:xfrm>
          <a:prstGeom prst="rect">
            <a:avLst/>
          </a:prstGeom>
          <a:noFill/>
          <a:ln w="15875">
            <a:noFill/>
          </a:ln>
        </p:spPr>
        <p:txBody>
          <a:bodyPr wrap="square" rtlCol="0">
            <a:spAutoFit/>
          </a:bodyPr>
          <a:lstStyle/>
          <a:p>
            <a:pPr marL="342900" indent="-342900">
              <a:buFont typeface="Arial" charset="0"/>
              <a:buChar char="•"/>
            </a:pPr>
            <a:r>
              <a:rPr lang="en-US" sz="2000" dirty="0">
                <a:solidFill>
                  <a:schemeClr val="bg1"/>
                </a:solidFill>
                <a:latin typeface="Times New Roman" charset="0"/>
                <a:ea typeface="Times New Roman" charset="0"/>
                <a:cs typeface="Times New Roman" charset="0"/>
              </a:rPr>
              <a:t>Some never have R&amp;R&amp;R </a:t>
            </a:r>
            <a:r>
              <a:rPr lang="mr-IN" sz="2000" dirty="0">
                <a:solidFill>
                  <a:schemeClr val="bg1"/>
                </a:solidFill>
                <a:latin typeface="Times New Roman" charset="0"/>
                <a:ea typeface="Times New Roman" charset="0"/>
                <a:cs typeface="Times New Roman" charset="0"/>
              </a:rPr>
              <a:t>–</a:t>
            </a:r>
            <a:r>
              <a:rPr lang="en-US" sz="2000" dirty="0">
                <a:solidFill>
                  <a:schemeClr val="bg1"/>
                </a:solidFill>
                <a:latin typeface="Times New Roman" charset="0"/>
                <a:ea typeface="Times New Roman" charset="0"/>
                <a:cs typeface="Times New Roman" charset="0"/>
              </a:rPr>
              <a:t> burn out</a:t>
            </a:r>
          </a:p>
          <a:p>
            <a:pPr marL="342900" indent="-342900">
              <a:buFont typeface="Arial" charset="0"/>
              <a:buChar char="•"/>
            </a:pPr>
            <a:r>
              <a:rPr lang="en-US" sz="2000" dirty="0" smtClean="0">
                <a:solidFill>
                  <a:schemeClr val="bg1"/>
                </a:solidFill>
                <a:latin typeface="Times New Roman" charset="0"/>
                <a:ea typeface="Times New Roman" charset="0"/>
                <a:cs typeface="Times New Roman" charset="0"/>
              </a:rPr>
              <a:t>Some want too much R&amp;R&amp;R </a:t>
            </a:r>
            <a:r>
              <a:rPr lang="mr-IN" sz="2000" dirty="0" smtClean="0">
                <a:solidFill>
                  <a:schemeClr val="bg1"/>
                </a:solidFill>
                <a:latin typeface="Times New Roman" charset="0"/>
                <a:ea typeface="Times New Roman" charset="0"/>
                <a:cs typeface="Times New Roman" charset="0"/>
              </a:rPr>
              <a:t>–</a:t>
            </a:r>
            <a:r>
              <a:rPr lang="en-US" sz="2000" dirty="0" smtClean="0">
                <a:solidFill>
                  <a:schemeClr val="bg1"/>
                </a:solidFill>
                <a:latin typeface="Times New Roman" charset="0"/>
                <a:ea typeface="Times New Roman" charset="0"/>
                <a:cs typeface="Times New Roman" charset="0"/>
              </a:rPr>
              <a:t> never engage with mission</a:t>
            </a:r>
          </a:p>
        </p:txBody>
      </p:sp>
      <p:sp>
        <p:nvSpPr>
          <p:cNvPr id="2" name="TextBox 1"/>
          <p:cNvSpPr txBox="1"/>
          <p:nvPr/>
        </p:nvSpPr>
        <p:spPr>
          <a:xfrm>
            <a:off x="3995936" y="449792"/>
            <a:ext cx="5053707" cy="646331"/>
          </a:xfrm>
          <a:prstGeom prst="rect">
            <a:avLst/>
          </a:prstGeom>
          <a:noFill/>
          <a:ln w="15875">
            <a:solidFill>
              <a:schemeClr val="bg1"/>
            </a:solidFill>
          </a:ln>
        </p:spPr>
        <p:txBody>
          <a:bodyPr wrap="square" rtlCol="0">
            <a:spAutoFit/>
          </a:bodyPr>
          <a:lstStyle/>
          <a:p>
            <a:r>
              <a:rPr lang="en-AU" dirty="0" smtClean="0">
                <a:solidFill>
                  <a:schemeClr val="bg1"/>
                </a:solidFill>
                <a:latin typeface="Times New Roman" charset="0"/>
                <a:ea typeface="Times New Roman" charset="0"/>
                <a:cs typeface="Times New Roman" charset="0"/>
              </a:rPr>
              <a:t>Time out from our regular Christian service, to rest;  be alone with God;  be alone with other Christians</a:t>
            </a:r>
            <a:endParaRPr lang="en-AU" dirty="0">
              <a:solidFill>
                <a:schemeClr val="bg1"/>
              </a:solidFill>
              <a:latin typeface="Times New Roman" charset="0"/>
              <a:ea typeface="Times New Roman" charset="0"/>
              <a:cs typeface="Times New Roman" charset="0"/>
            </a:endParaRPr>
          </a:p>
        </p:txBody>
      </p:sp>
      <p:sp>
        <p:nvSpPr>
          <p:cNvPr id="10" name="TextBox 9"/>
          <p:cNvSpPr txBox="1"/>
          <p:nvPr/>
        </p:nvSpPr>
        <p:spPr>
          <a:xfrm>
            <a:off x="22349" y="1679351"/>
            <a:ext cx="9099302" cy="1015663"/>
          </a:xfrm>
          <a:prstGeom prst="rect">
            <a:avLst/>
          </a:prstGeom>
          <a:noFill/>
          <a:ln w="15875">
            <a:noFill/>
          </a:ln>
        </p:spPr>
        <p:txBody>
          <a:bodyPr wrap="square" rtlCol="0">
            <a:spAutoFit/>
          </a:bodyPr>
          <a:lstStyle/>
          <a:p>
            <a:pPr marL="342900" indent="-342900">
              <a:buFont typeface="Arial" charset="0"/>
              <a:buChar char="•"/>
            </a:pPr>
            <a:r>
              <a:rPr lang="en-US" sz="2000" dirty="0" smtClean="0">
                <a:solidFill>
                  <a:schemeClr val="bg1"/>
                </a:solidFill>
                <a:latin typeface="Times New Roman" charset="0"/>
                <a:ea typeface="Times New Roman" charset="0"/>
                <a:cs typeface="Times New Roman" charset="0"/>
              </a:rPr>
              <a:t>Don’t be selfish (all too ‘precious’) about guarding our R&amp;R&amp;R</a:t>
            </a:r>
          </a:p>
          <a:p>
            <a:pPr marL="342900" indent="-342900">
              <a:buFont typeface="Arial" charset="0"/>
              <a:buChar char="•"/>
            </a:pPr>
            <a:r>
              <a:rPr lang="en-US" sz="2000" dirty="0" smtClean="0">
                <a:solidFill>
                  <a:schemeClr val="bg1"/>
                </a:solidFill>
                <a:latin typeface="Times New Roman" charset="0"/>
                <a:ea typeface="Times New Roman" charset="0"/>
                <a:cs typeface="Times New Roman" charset="0"/>
              </a:rPr>
              <a:t>Sometimes God interrupts our R&amp;R&amp;R.  </a:t>
            </a:r>
            <a:br>
              <a:rPr lang="en-US" sz="2000" dirty="0" smtClean="0">
                <a:solidFill>
                  <a:schemeClr val="bg1"/>
                </a:solidFill>
                <a:latin typeface="Times New Roman" charset="0"/>
                <a:ea typeface="Times New Roman" charset="0"/>
                <a:cs typeface="Times New Roman" charset="0"/>
              </a:rPr>
            </a:br>
            <a:r>
              <a:rPr lang="en-US" sz="2000" dirty="0" smtClean="0">
                <a:solidFill>
                  <a:schemeClr val="bg1"/>
                </a:solidFill>
                <a:latin typeface="Times New Roman" charset="0"/>
                <a:ea typeface="Times New Roman" charset="0"/>
                <a:cs typeface="Times New Roman" charset="0"/>
              </a:rPr>
              <a:t>(A God-ordained opportunity to impact a person’s life for Him)</a:t>
            </a:r>
          </a:p>
        </p:txBody>
      </p:sp>
      <p:sp>
        <p:nvSpPr>
          <p:cNvPr id="11" name="TextBox 10"/>
          <p:cNvSpPr txBox="1"/>
          <p:nvPr/>
        </p:nvSpPr>
        <p:spPr>
          <a:xfrm>
            <a:off x="395536" y="2657281"/>
            <a:ext cx="4032448" cy="707886"/>
          </a:xfrm>
          <a:prstGeom prst="rect">
            <a:avLst/>
          </a:prstGeom>
          <a:noFill/>
        </p:spPr>
        <p:txBody>
          <a:bodyPr wrap="square" rtlCol="0">
            <a:spAutoFit/>
          </a:bodyPr>
          <a:lstStyle/>
          <a:p>
            <a:r>
              <a:rPr lang="en-US" sz="2000" dirty="0" smtClean="0">
                <a:solidFill>
                  <a:srgbClr val="FFFF00"/>
                </a:solidFill>
                <a:latin typeface="Times New Roman" charset="0"/>
                <a:ea typeface="Times New Roman" charset="0"/>
                <a:cs typeface="Times New Roman" charset="0"/>
              </a:rPr>
              <a:t>The Value of Good Biblical Teaching</a:t>
            </a:r>
          </a:p>
          <a:p>
            <a:r>
              <a:rPr lang="en-US" sz="2000" dirty="0" smtClean="0">
                <a:solidFill>
                  <a:srgbClr val="FFFF00"/>
                </a:solidFill>
                <a:latin typeface="Times New Roman" charset="0"/>
                <a:ea typeface="Times New Roman" charset="0"/>
                <a:cs typeface="Times New Roman" charset="0"/>
              </a:rPr>
              <a:t>God’s sheep need to be shepherded</a:t>
            </a:r>
            <a:endParaRPr lang="en-AU" sz="2000" dirty="0">
              <a:solidFill>
                <a:srgbClr val="FFFF00"/>
              </a:solidFill>
              <a:latin typeface="Times New Roman" charset="0"/>
              <a:ea typeface="Times New Roman" charset="0"/>
              <a:cs typeface="Times New Roman" charset="0"/>
            </a:endParaRPr>
          </a:p>
        </p:txBody>
      </p:sp>
      <p:sp>
        <p:nvSpPr>
          <p:cNvPr id="14" name="TextBox 13"/>
          <p:cNvSpPr txBox="1"/>
          <p:nvPr/>
        </p:nvSpPr>
        <p:spPr>
          <a:xfrm>
            <a:off x="4427984" y="2688058"/>
            <a:ext cx="4621659" cy="646331"/>
          </a:xfrm>
          <a:prstGeom prst="rect">
            <a:avLst/>
          </a:prstGeom>
          <a:noFill/>
          <a:ln w="15875">
            <a:solidFill>
              <a:schemeClr val="bg1"/>
            </a:solidFill>
          </a:ln>
        </p:spPr>
        <p:txBody>
          <a:bodyPr wrap="square" rtlCol="0">
            <a:spAutoFit/>
          </a:bodyPr>
          <a:lstStyle/>
          <a:p>
            <a:r>
              <a:rPr lang="en-AU" dirty="0" smtClean="0">
                <a:solidFill>
                  <a:schemeClr val="bg1"/>
                </a:solidFill>
                <a:latin typeface="Times New Roman" charset="0"/>
                <a:ea typeface="Times New Roman" charset="0"/>
                <a:cs typeface="Times New Roman" charset="0"/>
              </a:rPr>
              <a:t>A sheep without a shepherd is someone who is genuinely seeking God.  Need Teaching.</a:t>
            </a:r>
            <a:endParaRPr lang="en-AU" dirty="0">
              <a:solidFill>
                <a:schemeClr val="bg1"/>
              </a:solidFill>
              <a:latin typeface="Times New Roman" charset="0"/>
              <a:ea typeface="Times New Roman" charset="0"/>
              <a:cs typeface="Times New Roman" charset="0"/>
            </a:endParaRPr>
          </a:p>
        </p:txBody>
      </p:sp>
      <p:pic>
        <p:nvPicPr>
          <p:cNvPr id="17" name="Picture 16"/>
          <p:cNvPicPr>
            <a:picLocks noChangeAspect="1"/>
          </p:cNvPicPr>
          <p:nvPr/>
        </p:nvPicPr>
        <p:blipFill rotWithShape="1">
          <a:blip r:embed="rId3">
            <a:extLst>
              <a:ext uri="{28A0092B-C50C-407E-A947-70E740481C1C}">
                <a14:useLocalDpi xmlns:a14="http://schemas.microsoft.com/office/drawing/2010/main" val="0"/>
              </a:ext>
            </a:extLst>
          </a:blip>
          <a:srcRect b="42134"/>
          <a:stretch/>
        </p:blipFill>
        <p:spPr>
          <a:xfrm>
            <a:off x="7276106" y="3365166"/>
            <a:ext cx="1754057" cy="392906"/>
          </a:xfrm>
          <a:prstGeom prst="rect">
            <a:avLst/>
          </a:prstGeom>
        </p:spPr>
      </p:pic>
    </p:spTree>
    <p:extLst>
      <p:ext uri="{BB962C8B-B14F-4D97-AF65-F5344CB8AC3E}">
        <p14:creationId xmlns:p14="http://schemas.microsoft.com/office/powerpoint/2010/main" val="2076903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p:bldP spid="9" grpId="0"/>
      <p:bldP spid="13" grpId="0"/>
      <p:bldP spid="15" grpId="0"/>
      <p:bldP spid="2" grpId="0" animBg="1"/>
      <p:bldP spid="10" grpId="0" build="p"/>
      <p:bldP spid="11" grpId="0"/>
      <p:bldP spid="1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4087466"/>
          </a:xfrm>
          <a:prstGeom prst="rect">
            <a:avLst/>
          </a:prstGeom>
          <a:noFill/>
          <a:ln w="9525">
            <a:noFill/>
            <a:miter lim="800000"/>
            <a:headEnd/>
            <a:tailEnd/>
          </a:ln>
        </p:spPr>
        <p:txBody>
          <a:bodyPr wrap="square">
            <a:prstTxWarp prst="textNoShape">
              <a:avLst/>
            </a:prstTxWarp>
            <a:spAutoFit/>
          </a:bodyPr>
          <a:lstStyle/>
          <a:p>
            <a:pPr marL="0" marR="0">
              <a:lnSpc>
                <a:spcPct val="115000"/>
              </a:lnSpc>
              <a:spcBef>
                <a:spcPts val="0"/>
              </a:spcBef>
              <a:spcAft>
                <a:spcPts val="1000"/>
              </a:spcAft>
            </a:pPr>
            <a:r>
              <a:rPr lang="en-US" sz="2200" dirty="0">
                <a:solidFill>
                  <a:schemeClr val="bg1"/>
                </a:solidFill>
                <a:latin typeface="Comic Sans MS" charset="0"/>
                <a:ea typeface="Comic Sans MS" charset="0"/>
                <a:cs typeface="Comic Sans MS" charset="0"/>
              </a:rPr>
              <a:t>Ephesians 4:11–14 (NIV84) </a:t>
            </a:r>
          </a:p>
          <a:p>
            <a:pPr marL="0" marR="0">
              <a:lnSpc>
                <a:spcPct val="115000"/>
              </a:lnSpc>
              <a:spcBef>
                <a:spcPts val="0"/>
              </a:spcBef>
              <a:spcAft>
                <a:spcPts val="0"/>
              </a:spcAft>
            </a:pPr>
            <a:r>
              <a:rPr lang="en-US" sz="2200" baseline="30000" dirty="0">
                <a:solidFill>
                  <a:schemeClr val="bg1"/>
                </a:solidFill>
                <a:latin typeface="Comic Sans MS" charset="0"/>
                <a:ea typeface="Comic Sans MS" charset="0"/>
                <a:cs typeface="Comic Sans MS" charset="0"/>
              </a:rPr>
              <a:t>11 </a:t>
            </a:r>
            <a:r>
              <a:rPr lang="en-US" sz="2200" dirty="0">
                <a:solidFill>
                  <a:schemeClr val="bg1"/>
                </a:solidFill>
                <a:latin typeface="Comic Sans MS" charset="0"/>
                <a:ea typeface="Comic Sans MS" charset="0"/>
                <a:cs typeface="Comic Sans MS" charset="0"/>
              </a:rPr>
              <a:t>It was he who gave some to be apostles, some to be prophets, some to be evangelists, </a:t>
            </a:r>
            <a:r>
              <a:rPr lang="en-US" sz="2200" u="sng" dirty="0">
                <a:solidFill>
                  <a:schemeClr val="bg1"/>
                </a:solidFill>
                <a:latin typeface="Comic Sans MS" charset="0"/>
                <a:ea typeface="Comic Sans MS" charset="0"/>
                <a:cs typeface="Comic Sans MS" charset="0"/>
              </a:rPr>
              <a:t>and some to be pastors and teachers</a:t>
            </a:r>
            <a:r>
              <a:rPr lang="en-US" sz="2200" dirty="0">
                <a:solidFill>
                  <a:schemeClr val="bg1"/>
                </a:solidFill>
                <a:latin typeface="Comic Sans MS" charset="0"/>
                <a:ea typeface="Comic Sans MS" charset="0"/>
                <a:cs typeface="Comic Sans MS" charset="0"/>
              </a:rPr>
              <a:t>, </a:t>
            </a:r>
            <a:r>
              <a:rPr lang="en-US" sz="2200" baseline="30000" dirty="0">
                <a:solidFill>
                  <a:schemeClr val="bg1"/>
                </a:solidFill>
                <a:latin typeface="Comic Sans MS" charset="0"/>
                <a:ea typeface="Comic Sans MS" charset="0"/>
                <a:cs typeface="Comic Sans MS" charset="0"/>
              </a:rPr>
              <a:t>12 </a:t>
            </a:r>
            <a:r>
              <a:rPr lang="en-US" sz="2200" dirty="0">
                <a:solidFill>
                  <a:schemeClr val="bg1"/>
                </a:solidFill>
                <a:latin typeface="Comic Sans MS" charset="0"/>
                <a:ea typeface="Comic Sans MS" charset="0"/>
                <a:cs typeface="Comic Sans MS" charset="0"/>
              </a:rPr>
              <a:t>to prepare God’s people for works of service, so that the body of Christ may be built up </a:t>
            </a:r>
            <a:r>
              <a:rPr lang="en-US" sz="2200" baseline="30000" dirty="0">
                <a:solidFill>
                  <a:schemeClr val="bg1"/>
                </a:solidFill>
                <a:latin typeface="Comic Sans MS" charset="0"/>
                <a:ea typeface="Comic Sans MS" charset="0"/>
                <a:cs typeface="Comic Sans MS" charset="0"/>
              </a:rPr>
              <a:t>13 </a:t>
            </a:r>
            <a:r>
              <a:rPr lang="en-US" sz="2200" dirty="0">
                <a:solidFill>
                  <a:schemeClr val="bg1"/>
                </a:solidFill>
                <a:latin typeface="Comic Sans MS" charset="0"/>
                <a:ea typeface="Comic Sans MS" charset="0"/>
                <a:cs typeface="Comic Sans MS" charset="0"/>
              </a:rPr>
              <a:t>until we all reach unity in the faith and in the knowledge of the Son of God and become mature, attaining to the whole measure of the fullness of Christ. </a:t>
            </a:r>
          </a:p>
          <a:p>
            <a:pPr marL="0" marR="0" indent="228600">
              <a:lnSpc>
                <a:spcPct val="115000"/>
              </a:lnSpc>
              <a:spcBef>
                <a:spcPts val="0"/>
              </a:spcBef>
              <a:spcAft>
                <a:spcPts val="0"/>
              </a:spcAft>
            </a:pPr>
            <a:r>
              <a:rPr lang="en-US" sz="2200" baseline="30000" dirty="0">
                <a:solidFill>
                  <a:schemeClr val="bg1"/>
                </a:solidFill>
                <a:latin typeface="Comic Sans MS" charset="0"/>
                <a:ea typeface="Comic Sans MS" charset="0"/>
                <a:cs typeface="Comic Sans MS" charset="0"/>
              </a:rPr>
              <a:t>14 </a:t>
            </a:r>
            <a:r>
              <a:rPr lang="en-US" sz="2200" dirty="0">
                <a:solidFill>
                  <a:schemeClr val="bg1"/>
                </a:solidFill>
                <a:latin typeface="Comic Sans MS" charset="0"/>
                <a:ea typeface="Comic Sans MS" charset="0"/>
                <a:cs typeface="Comic Sans MS" charset="0"/>
              </a:rPr>
              <a:t>Then we will no longer be infants, tossed back and forth by the waves, </a:t>
            </a:r>
            <a:r>
              <a:rPr lang="en-US" sz="2200" u="sng" dirty="0">
                <a:solidFill>
                  <a:schemeClr val="bg1"/>
                </a:solidFill>
                <a:latin typeface="Comic Sans MS" charset="0"/>
                <a:ea typeface="Comic Sans MS" charset="0"/>
                <a:cs typeface="Comic Sans MS" charset="0"/>
              </a:rPr>
              <a:t>and blown here and there by every wind of teaching</a:t>
            </a:r>
            <a:r>
              <a:rPr lang="en-US" sz="2200" dirty="0">
                <a:solidFill>
                  <a:schemeClr val="bg1"/>
                </a:solidFill>
                <a:latin typeface="Comic Sans MS" charset="0"/>
                <a:ea typeface="Comic Sans MS" charset="0"/>
                <a:cs typeface="Comic Sans MS" charset="0"/>
              </a:rPr>
              <a:t> and by the cunning and craftiness of men in their deceitful scheming. </a:t>
            </a:r>
            <a:endParaRPr lang="en-US" sz="2200" dirty="0">
              <a:solidFill>
                <a:schemeClr val="bg1"/>
              </a:solidFill>
              <a:effectLst/>
              <a:latin typeface="Comic Sans MS" charset="0"/>
              <a:ea typeface="Comic Sans MS" charset="0"/>
              <a:cs typeface="Comic Sans MS" charset="0"/>
            </a:endParaRPr>
          </a:p>
        </p:txBody>
      </p:sp>
    </p:spTree>
    <p:extLst>
      <p:ext uri="{BB962C8B-B14F-4D97-AF65-F5344CB8AC3E}">
        <p14:creationId xmlns:p14="http://schemas.microsoft.com/office/powerpoint/2010/main" val="13019342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3303611"/>
            <a:ext cx="9121651" cy="400110"/>
          </a:xfrm>
          <a:prstGeom prst="rect">
            <a:avLst/>
          </a:prstGeom>
          <a:noFill/>
          <a:ln w="15875">
            <a:noFill/>
          </a:ln>
        </p:spPr>
        <p:txBody>
          <a:bodyPr wrap="square" rtlCol="0">
            <a:spAutoFit/>
          </a:bodyPr>
          <a:lstStyle/>
          <a:p>
            <a:pPr marL="342900" indent="-342900">
              <a:buFont typeface="Arial" charset="0"/>
              <a:buChar char="•"/>
            </a:pPr>
            <a:r>
              <a:rPr lang="en-US" sz="2000" b="1" dirty="0" smtClean="0">
                <a:solidFill>
                  <a:schemeClr val="bg1"/>
                </a:solidFill>
                <a:latin typeface="Times New Roman" charset="0"/>
                <a:ea typeface="Times New Roman" charset="0"/>
                <a:cs typeface="Times New Roman" charset="0"/>
              </a:rPr>
              <a:t>All</a:t>
            </a:r>
            <a:r>
              <a:rPr lang="en-US" sz="2000" dirty="0" smtClean="0">
                <a:solidFill>
                  <a:schemeClr val="bg1"/>
                </a:solidFill>
                <a:latin typeface="Times New Roman" charset="0"/>
                <a:ea typeface="Times New Roman" charset="0"/>
                <a:cs typeface="Times New Roman" charset="0"/>
              </a:rPr>
              <a:t> disciples of Jesus need regular, good, solid Bible teaching </a:t>
            </a:r>
            <a:endParaRPr lang="en-US" sz="2000" dirty="0" smtClean="0">
              <a:solidFill>
                <a:schemeClr val="bg1"/>
              </a:solidFill>
              <a:latin typeface="Times New Roman" charset="0"/>
              <a:ea typeface="Times New Roman" charset="0"/>
              <a:cs typeface="Times New Roman" charset="0"/>
            </a:endParaRPr>
          </a:p>
        </p:txBody>
      </p:sp>
      <p:sp>
        <p:nvSpPr>
          <p:cNvPr id="9" name="TextBox 8"/>
          <p:cNvSpPr txBox="1"/>
          <p:nvPr/>
        </p:nvSpPr>
        <p:spPr>
          <a:xfrm>
            <a:off x="22349" y="8447"/>
            <a:ext cx="9121651" cy="392415"/>
          </a:xfrm>
          <a:prstGeom prst="rect">
            <a:avLst/>
          </a:prstGeom>
          <a:noFill/>
        </p:spPr>
        <p:txBody>
          <a:bodyPr wrap="square" rtlCol="0">
            <a:spAutoFit/>
          </a:bodyPr>
          <a:lstStyle/>
          <a:p>
            <a:pPr algn="ctr"/>
            <a:r>
              <a:rPr lang="en-US" sz="1950" b="1" u="sng" dirty="0" smtClean="0">
                <a:solidFill>
                  <a:srgbClr val="FFFF00"/>
                </a:solidFill>
                <a:latin typeface="Times New Roman" charset="0"/>
                <a:ea typeface="Times New Roman" charset="0"/>
                <a:cs typeface="Times New Roman" charset="0"/>
              </a:rPr>
              <a:t>The Feeding of the 5000 Reveals the Identity of Jesus </a:t>
            </a:r>
            <a:r>
              <a:rPr lang="mr-IN" sz="1950" b="1" u="sng" dirty="0" smtClean="0">
                <a:solidFill>
                  <a:srgbClr val="FFFF00"/>
                </a:solidFill>
                <a:latin typeface="Times New Roman" charset="0"/>
                <a:ea typeface="Times New Roman" charset="0"/>
                <a:cs typeface="Times New Roman" charset="0"/>
              </a:rPr>
              <a:t>–</a:t>
            </a:r>
            <a:r>
              <a:rPr lang="en-US" sz="1950" b="1" u="sng" dirty="0" smtClean="0">
                <a:solidFill>
                  <a:srgbClr val="FFFF00"/>
                </a:solidFill>
                <a:latin typeface="Times New Roman" charset="0"/>
                <a:ea typeface="Times New Roman" charset="0"/>
                <a:cs typeface="Times New Roman" charset="0"/>
              </a:rPr>
              <a:t> The Christ, The Son of God</a:t>
            </a:r>
            <a:endParaRPr lang="en-AU" sz="1950" b="1" u="sng" dirty="0">
              <a:solidFill>
                <a:srgbClr val="FFFF00"/>
              </a:solidFill>
              <a:latin typeface="Times New Roman" charset="0"/>
              <a:ea typeface="Times New Roman" charset="0"/>
              <a:cs typeface="Times New Roman" charset="0"/>
            </a:endParaRPr>
          </a:p>
        </p:txBody>
      </p:sp>
      <p:sp>
        <p:nvSpPr>
          <p:cNvPr id="13" name="TextBox 12"/>
          <p:cNvSpPr txBox="1"/>
          <p:nvPr/>
        </p:nvSpPr>
        <p:spPr>
          <a:xfrm>
            <a:off x="395536" y="400862"/>
            <a:ext cx="3600400" cy="707886"/>
          </a:xfrm>
          <a:prstGeom prst="rect">
            <a:avLst/>
          </a:prstGeom>
          <a:noFill/>
        </p:spPr>
        <p:txBody>
          <a:bodyPr wrap="square" rtlCol="0">
            <a:spAutoFit/>
          </a:bodyPr>
          <a:lstStyle/>
          <a:p>
            <a:r>
              <a:rPr lang="en-US" sz="2000" dirty="0" smtClean="0">
                <a:solidFill>
                  <a:srgbClr val="FFFF00"/>
                </a:solidFill>
                <a:latin typeface="Times New Roman" charset="0"/>
                <a:ea typeface="Times New Roman" charset="0"/>
                <a:cs typeface="Times New Roman" charset="0"/>
              </a:rPr>
              <a:t>The Value of Christian Retreat / Rest / Recreation</a:t>
            </a:r>
            <a:endParaRPr lang="en-AU" sz="2000" dirty="0">
              <a:solidFill>
                <a:srgbClr val="FFFF00"/>
              </a:solidFill>
              <a:latin typeface="Times New Roman" charset="0"/>
              <a:ea typeface="Times New Roman" charset="0"/>
              <a:cs typeface="Times New Roman" charset="0"/>
            </a:endParaRPr>
          </a:p>
        </p:txBody>
      </p:sp>
      <p:sp>
        <p:nvSpPr>
          <p:cNvPr id="15" name="TextBox 14"/>
          <p:cNvSpPr txBox="1"/>
          <p:nvPr/>
        </p:nvSpPr>
        <p:spPr>
          <a:xfrm>
            <a:off x="1691680" y="1096123"/>
            <a:ext cx="6781899" cy="707886"/>
          </a:xfrm>
          <a:prstGeom prst="rect">
            <a:avLst/>
          </a:prstGeom>
          <a:noFill/>
          <a:ln w="15875">
            <a:noFill/>
          </a:ln>
        </p:spPr>
        <p:txBody>
          <a:bodyPr wrap="square" rtlCol="0">
            <a:spAutoFit/>
          </a:bodyPr>
          <a:lstStyle/>
          <a:p>
            <a:pPr marL="342900" indent="-342900">
              <a:buFont typeface="Arial" charset="0"/>
              <a:buChar char="•"/>
            </a:pPr>
            <a:r>
              <a:rPr lang="en-US" sz="2000" dirty="0">
                <a:solidFill>
                  <a:schemeClr val="bg1"/>
                </a:solidFill>
                <a:latin typeface="Times New Roman" charset="0"/>
                <a:ea typeface="Times New Roman" charset="0"/>
                <a:cs typeface="Times New Roman" charset="0"/>
              </a:rPr>
              <a:t>Some never have R&amp;R&amp;R </a:t>
            </a:r>
            <a:r>
              <a:rPr lang="mr-IN" sz="2000" dirty="0">
                <a:solidFill>
                  <a:schemeClr val="bg1"/>
                </a:solidFill>
                <a:latin typeface="Times New Roman" charset="0"/>
                <a:ea typeface="Times New Roman" charset="0"/>
                <a:cs typeface="Times New Roman" charset="0"/>
              </a:rPr>
              <a:t>–</a:t>
            </a:r>
            <a:r>
              <a:rPr lang="en-US" sz="2000" dirty="0">
                <a:solidFill>
                  <a:schemeClr val="bg1"/>
                </a:solidFill>
                <a:latin typeface="Times New Roman" charset="0"/>
                <a:ea typeface="Times New Roman" charset="0"/>
                <a:cs typeface="Times New Roman" charset="0"/>
              </a:rPr>
              <a:t> burn out</a:t>
            </a:r>
          </a:p>
          <a:p>
            <a:pPr marL="342900" indent="-342900">
              <a:buFont typeface="Arial" charset="0"/>
              <a:buChar char="•"/>
            </a:pPr>
            <a:r>
              <a:rPr lang="en-US" sz="2000" dirty="0" smtClean="0">
                <a:solidFill>
                  <a:schemeClr val="bg1"/>
                </a:solidFill>
                <a:latin typeface="Times New Roman" charset="0"/>
                <a:ea typeface="Times New Roman" charset="0"/>
                <a:cs typeface="Times New Roman" charset="0"/>
              </a:rPr>
              <a:t>Some want too much R&amp;R&amp;R </a:t>
            </a:r>
            <a:r>
              <a:rPr lang="mr-IN" sz="2000" dirty="0" smtClean="0">
                <a:solidFill>
                  <a:schemeClr val="bg1"/>
                </a:solidFill>
                <a:latin typeface="Times New Roman" charset="0"/>
                <a:ea typeface="Times New Roman" charset="0"/>
                <a:cs typeface="Times New Roman" charset="0"/>
              </a:rPr>
              <a:t>–</a:t>
            </a:r>
            <a:r>
              <a:rPr lang="en-US" sz="2000" dirty="0" smtClean="0">
                <a:solidFill>
                  <a:schemeClr val="bg1"/>
                </a:solidFill>
                <a:latin typeface="Times New Roman" charset="0"/>
                <a:ea typeface="Times New Roman" charset="0"/>
                <a:cs typeface="Times New Roman" charset="0"/>
              </a:rPr>
              <a:t> never engage with mission</a:t>
            </a:r>
          </a:p>
        </p:txBody>
      </p:sp>
      <p:sp>
        <p:nvSpPr>
          <p:cNvPr id="2" name="TextBox 1"/>
          <p:cNvSpPr txBox="1"/>
          <p:nvPr/>
        </p:nvSpPr>
        <p:spPr>
          <a:xfrm>
            <a:off x="3995936" y="449792"/>
            <a:ext cx="5053707" cy="646331"/>
          </a:xfrm>
          <a:prstGeom prst="rect">
            <a:avLst/>
          </a:prstGeom>
          <a:noFill/>
          <a:ln w="15875">
            <a:solidFill>
              <a:schemeClr val="bg1"/>
            </a:solidFill>
          </a:ln>
        </p:spPr>
        <p:txBody>
          <a:bodyPr wrap="square" rtlCol="0">
            <a:spAutoFit/>
          </a:bodyPr>
          <a:lstStyle/>
          <a:p>
            <a:r>
              <a:rPr lang="en-AU" dirty="0" smtClean="0">
                <a:solidFill>
                  <a:schemeClr val="bg1"/>
                </a:solidFill>
                <a:latin typeface="Times New Roman" charset="0"/>
                <a:ea typeface="Times New Roman" charset="0"/>
                <a:cs typeface="Times New Roman" charset="0"/>
              </a:rPr>
              <a:t>Time out from our regular Christian service, to rest;  be alone with God;  be alone with other Christians</a:t>
            </a:r>
            <a:endParaRPr lang="en-AU" dirty="0">
              <a:solidFill>
                <a:schemeClr val="bg1"/>
              </a:solidFill>
              <a:latin typeface="Times New Roman" charset="0"/>
              <a:ea typeface="Times New Roman" charset="0"/>
              <a:cs typeface="Times New Roman" charset="0"/>
            </a:endParaRPr>
          </a:p>
        </p:txBody>
      </p:sp>
      <p:sp>
        <p:nvSpPr>
          <p:cNvPr id="10" name="TextBox 9"/>
          <p:cNvSpPr txBox="1"/>
          <p:nvPr/>
        </p:nvSpPr>
        <p:spPr>
          <a:xfrm>
            <a:off x="22349" y="1679351"/>
            <a:ext cx="9099302" cy="1015663"/>
          </a:xfrm>
          <a:prstGeom prst="rect">
            <a:avLst/>
          </a:prstGeom>
          <a:noFill/>
          <a:ln w="15875">
            <a:noFill/>
          </a:ln>
        </p:spPr>
        <p:txBody>
          <a:bodyPr wrap="square" rtlCol="0">
            <a:spAutoFit/>
          </a:bodyPr>
          <a:lstStyle/>
          <a:p>
            <a:pPr marL="342900" indent="-342900">
              <a:buFont typeface="Arial" charset="0"/>
              <a:buChar char="•"/>
            </a:pPr>
            <a:r>
              <a:rPr lang="en-US" sz="2000" dirty="0" smtClean="0">
                <a:solidFill>
                  <a:schemeClr val="bg1"/>
                </a:solidFill>
                <a:latin typeface="Times New Roman" charset="0"/>
                <a:ea typeface="Times New Roman" charset="0"/>
                <a:cs typeface="Times New Roman" charset="0"/>
              </a:rPr>
              <a:t>Don’t be selfish (all too ‘precious’) about guarding our R&amp;R&amp;R</a:t>
            </a:r>
          </a:p>
          <a:p>
            <a:pPr marL="342900" indent="-342900">
              <a:buFont typeface="Arial" charset="0"/>
              <a:buChar char="•"/>
            </a:pPr>
            <a:r>
              <a:rPr lang="en-US" sz="2000" dirty="0" smtClean="0">
                <a:solidFill>
                  <a:schemeClr val="bg1"/>
                </a:solidFill>
                <a:latin typeface="Times New Roman" charset="0"/>
                <a:ea typeface="Times New Roman" charset="0"/>
                <a:cs typeface="Times New Roman" charset="0"/>
              </a:rPr>
              <a:t>Sometimes God interrupts our R&amp;R&amp;R.  </a:t>
            </a:r>
            <a:br>
              <a:rPr lang="en-US" sz="2000" dirty="0" smtClean="0">
                <a:solidFill>
                  <a:schemeClr val="bg1"/>
                </a:solidFill>
                <a:latin typeface="Times New Roman" charset="0"/>
                <a:ea typeface="Times New Roman" charset="0"/>
                <a:cs typeface="Times New Roman" charset="0"/>
              </a:rPr>
            </a:br>
            <a:r>
              <a:rPr lang="en-US" sz="2000" dirty="0" smtClean="0">
                <a:solidFill>
                  <a:schemeClr val="bg1"/>
                </a:solidFill>
                <a:latin typeface="Times New Roman" charset="0"/>
                <a:ea typeface="Times New Roman" charset="0"/>
                <a:cs typeface="Times New Roman" charset="0"/>
              </a:rPr>
              <a:t>(A God-ordained opportunity to impact a person’s life for Him)</a:t>
            </a:r>
          </a:p>
        </p:txBody>
      </p:sp>
      <p:sp>
        <p:nvSpPr>
          <p:cNvPr id="11" name="TextBox 10"/>
          <p:cNvSpPr txBox="1"/>
          <p:nvPr/>
        </p:nvSpPr>
        <p:spPr>
          <a:xfrm>
            <a:off x="395536" y="2657281"/>
            <a:ext cx="4032448" cy="707886"/>
          </a:xfrm>
          <a:prstGeom prst="rect">
            <a:avLst/>
          </a:prstGeom>
          <a:noFill/>
        </p:spPr>
        <p:txBody>
          <a:bodyPr wrap="square" rtlCol="0">
            <a:spAutoFit/>
          </a:bodyPr>
          <a:lstStyle/>
          <a:p>
            <a:r>
              <a:rPr lang="en-US" sz="2000" dirty="0" smtClean="0">
                <a:solidFill>
                  <a:srgbClr val="FFFF00"/>
                </a:solidFill>
                <a:latin typeface="Times New Roman" charset="0"/>
                <a:ea typeface="Times New Roman" charset="0"/>
                <a:cs typeface="Times New Roman" charset="0"/>
              </a:rPr>
              <a:t>The Value of Good Biblical Teaching</a:t>
            </a:r>
          </a:p>
          <a:p>
            <a:r>
              <a:rPr lang="en-US" sz="2000" dirty="0" smtClean="0">
                <a:solidFill>
                  <a:srgbClr val="FFFF00"/>
                </a:solidFill>
                <a:latin typeface="Times New Roman" charset="0"/>
                <a:ea typeface="Times New Roman" charset="0"/>
                <a:cs typeface="Times New Roman" charset="0"/>
              </a:rPr>
              <a:t>God’s sheep need to be shepherded</a:t>
            </a:r>
            <a:endParaRPr lang="en-AU" sz="2000" dirty="0">
              <a:solidFill>
                <a:srgbClr val="FFFF00"/>
              </a:solidFill>
              <a:latin typeface="Times New Roman" charset="0"/>
              <a:ea typeface="Times New Roman" charset="0"/>
              <a:cs typeface="Times New Roman" charset="0"/>
            </a:endParaRPr>
          </a:p>
        </p:txBody>
      </p:sp>
      <p:sp>
        <p:nvSpPr>
          <p:cNvPr id="14" name="TextBox 13"/>
          <p:cNvSpPr txBox="1"/>
          <p:nvPr/>
        </p:nvSpPr>
        <p:spPr>
          <a:xfrm>
            <a:off x="4427984" y="2688058"/>
            <a:ext cx="4621659" cy="646331"/>
          </a:xfrm>
          <a:prstGeom prst="rect">
            <a:avLst/>
          </a:prstGeom>
          <a:noFill/>
          <a:ln w="15875">
            <a:solidFill>
              <a:schemeClr val="bg1"/>
            </a:solidFill>
          </a:ln>
        </p:spPr>
        <p:txBody>
          <a:bodyPr wrap="square" rtlCol="0">
            <a:spAutoFit/>
          </a:bodyPr>
          <a:lstStyle/>
          <a:p>
            <a:r>
              <a:rPr lang="en-AU" dirty="0" smtClean="0">
                <a:solidFill>
                  <a:schemeClr val="bg1"/>
                </a:solidFill>
                <a:latin typeface="Times New Roman" charset="0"/>
                <a:ea typeface="Times New Roman" charset="0"/>
                <a:cs typeface="Times New Roman" charset="0"/>
              </a:rPr>
              <a:t>A sheep without a shepherd is someone who is genuinely seeking God.  Need Teaching.</a:t>
            </a:r>
            <a:endParaRPr lang="en-AU" dirty="0">
              <a:solidFill>
                <a:schemeClr val="bg1"/>
              </a:solidFill>
              <a:latin typeface="Times New Roman" charset="0"/>
              <a:ea typeface="Times New Roman" charset="0"/>
              <a:cs typeface="Times New Roman" charset="0"/>
            </a:endParaRPr>
          </a:p>
        </p:txBody>
      </p:sp>
      <p:pic>
        <p:nvPicPr>
          <p:cNvPr id="17" name="Picture 16"/>
          <p:cNvPicPr>
            <a:picLocks noChangeAspect="1"/>
          </p:cNvPicPr>
          <p:nvPr/>
        </p:nvPicPr>
        <p:blipFill rotWithShape="1">
          <a:blip r:embed="rId3">
            <a:extLst>
              <a:ext uri="{28A0092B-C50C-407E-A947-70E740481C1C}">
                <a14:useLocalDpi xmlns:a14="http://schemas.microsoft.com/office/drawing/2010/main" val="0"/>
              </a:ext>
            </a:extLst>
          </a:blip>
          <a:srcRect b="42134"/>
          <a:stretch/>
        </p:blipFill>
        <p:spPr>
          <a:xfrm>
            <a:off x="7276106" y="3365166"/>
            <a:ext cx="1754057" cy="392906"/>
          </a:xfrm>
          <a:prstGeom prst="rect">
            <a:avLst/>
          </a:prstGeom>
        </p:spPr>
      </p:pic>
      <p:sp>
        <p:nvSpPr>
          <p:cNvPr id="18" name="TextBox 17"/>
          <p:cNvSpPr txBox="1"/>
          <p:nvPr/>
        </p:nvSpPr>
        <p:spPr>
          <a:xfrm>
            <a:off x="181669" y="3670779"/>
            <a:ext cx="3456384" cy="2031325"/>
          </a:xfrm>
          <a:prstGeom prst="rect">
            <a:avLst/>
          </a:prstGeom>
          <a:noFill/>
          <a:ln w="15875">
            <a:solidFill>
              <a:schemeClr val="bg1"/>
            </a:solidFill>
          </a:ln>
        </p:spPr>
        <p:txBody>
          <a:bodyPr wrap="square" rtlCol="0">
            <a:spAutoFit/>
          </a:bodyPr>
          <a:lstStyle/>
          <a:p>
            <a:r>
              <a:rPr lang="en-AU" dirty="0" smtClean="0">
                <a:solidFill>
                  <a:schemeClr val="bg1"/>
                </a:solidFill>
                <a:latin typeface="Times New Roman" charset="0"/>
                <a:ea typeface="Times New Roman" charset="0"/>
                <a:cs typeface="Times New Roman" charset="0"/>
              </a:rPr>
              <a:t>Sheep without a shepherd:</a:t>
            </a:r>
          </a:p>
          <a:p>
            <a:pPr marL="285750" indent="-285750">
              <a:buFont typeface="Arial" charset="0"/>
              <a:buChar char="•"/>
            </a:pPr>
            <a:r>
              <a:rPr lang="en-AU" dirty="0" smtClean="0">
                <a:solidFill>
                  <a:schemeClr val="bg1"/>
                </a:solidFill>
                <a:latin typeface="Times New Roman" charset="0"/>
                <a:ea typeface="Times New Roman" charset="0"/>
                <a:cs typeface="Times New Roman" charset="0"/>
              </a:rPr>
              <a:t>Follow the wind of teaching</a:t>
            </a:r>
            <a:br>
              <a:rPr lang="en-AU" dirty="0" smtClean="0">
                <a:solidFill>
                  <a:schemeClr val="bg1"/>
                </a:solidFill>
                <a:latin typeface="Times New Roman" charset="0"/>
                <a:ea typeface="Times New Roman" charset="0"/>
                <a:cs typeface="Times New Roman" charset="0"/>
              </a:rPr>
            </a:br>
            <a:r>
              <a:rPr lang="en-AU" dirty="0" smtClean="0">
                <a:solidFill>
                  <a:schemeClr val="bg1"/>
                </a:solidFill>
                <a:latin typeface="Times New Roman" charset="0"/>
                <a:ea typeface="Times New Roman" charset="0"/>
                <a:cs typeface="Times New Roman" charset="0"/>
              </a:rPr>
              <a:t>that isn’t the Gospel</a:t>
            </a:r>
          </a:p>
          <a:p>
            <a:pPr marL="285750" indent="-285750">
              <a:buFont typeface="Arial" charset="0"/>
              <a:buChar char="•"/>
            </a:pPr>
            <a:r>
              <a:rPr lang="en-AU" dirty="0" smtClean="0">
                <a:solidFill>
                  <a:schemeClr val="bg1"/>
                </a:solidFill>
                <a:latin typeface="Times New Roman" charset="0"/>
                <a:ea typeface="Times New Roman" charset="0"/>
                <a:cs typeface="Times New Roman" charset="0"/>
              </a:rPr>
              <a:t>Stay easily / wander off</a:t>
            </a:r>
          </a:p>
          <a:p>
            <a:pPr marL="285750" indent="-285750">
              <a:buFont typeface="Arial" charset="0"/>
              <a:buChar char="•"/>
            </a:pPr>
            <a:r>
              <a:rPr lang="en-AU" dirty="0" smtClean="0">
                <a:solidFill>
                  <a:schemeClr val="bg1"/>
                </a:solidFill>
                <a:latin typeface="Times New Roman" charset="0"/>
                <a:ea typeface="Times New Roman" charset="0"/>
                <a:cs typeface="Times New Roman" charset="0"/>
              </a:rPr>
              <a:t>Wander off after ‘Green pick’</a:t>
            </a:r>
            <a:br>
              <a:rPr lang="en-AU" dirty="0" smtClean="0">
                <a:solidFill>
                  <a:schemeClr val="bg1"/>
                </a:solidFill>
                <a:latin typeface="Times New Roman" charset="0"/>
                <a:ea typeface="Times New Roman" charset="0"/>
                <a:cs typeface="Times New Roman" charset="0"/>
              </a:rPr>
            </a:br>
            <a:r>
              <a:rPr lang="en-AU" dirty="0" smtClean="0">
                <a:solidFill>
                  <a:schemeClr val="bg1"/>
                </a:solidFill>
                <a:latin typeface="Times New Roman" charset="0"/>
                <a:ea typeface="Times New Roman" charset="0"/>
                <a:cs typeface="Times New Roman" charset="0"/>
              </a:rPr>
              <a:t>what itching ears want to hear</a:t>
            </a:r>
          </a:p>
          <a:p>
            <a:pPr marL="285750" indent="-285750">
              <a:buFont typeface="Arial" charset="0"/>
              <a:buChar char="•"/>
            </a:pPr>
            <a:r>
              <a:rPr lang="en-AU" dirty="0" smtClean="0">
                <a:solidFill>
                  <a:schemeClr val="bg1"/>
                </a:solidFill>
                <a:latin typeface="Times New Roman" charset="0"/>
                <a:ea typeface="Times New Roman" charset="0"/>
                <a:cs typeface="Times New Roman" charset="0"/>
              </a:rPr>
              <a:t>Often fixate on themselves</a:t>
            </a:r>
            <a:endParaRPr lang="en-AU" dirty="0">
              <a:solidFill>
                <a:schemeClr val="bg1"/>
              </a:solidFill>
              <a:latin typeface="Times New Roman" charset="0"/>
              <a:ea typeface="Times New Roman" charset="0"/>
              <a:cs typeface="Times New Roman" charset="0"/>
            </a:endParaRPr>
          </a:p>
        </p:txBody>
      </p:sp>
      <p:sp>
        <p:nvSpPr>
          <p:cNvPr id="19" name="TextBox 18"/>
          <p:cNvSpPr txBox="1"/>
          <p:nvPr/>
        </p:nvSpPr>
        <p:spPr>
          <a:xfrm>
            <a:off x="4211960" y="3782059"/>
            <a:ext cx="4608512" cy="1754326"/>
          </a:xfrm>
          <a:prstGeom prst="rect">
            <a:avLst/>
          </a:prstGeom>
          <a:noFill/>
          <a:ln w="15875">
            <a:solidFill>
              <a:schemeClr val="bg1"/>
            </a:solidFill>
          </a:ln>
        </p:spPr>
        <p:txBody>
          <a:bodyPr wrap="square" rtlCol="0">
            <a:spAutoFit/>
          </a:bodyPr>
          <a:lstStyle/>
          <a:p>
            <a:r>
              <a:rPr lang="en-AU" dirty="0" smtClean="0">
                <a:solidFill>
                  <a:schemeClr val="bg1"/>
                </a:solidFill>
                <a:latin typeface="Times New Roman" charset="0"/>
                <a:ea typeface="Times New Roman" charset="0"/>
                <a:cs typeface="Times New Roman" charset="0"/>
              </a:rPr>
              <a:t>Good, Regular teaching:</a:t>
            </a:r>
          </a:p>
          <a:p>
            <a:pPr marL="285750" indent="-285750">
              <a:buFont typeface="Arial" charset="0"/>
              <a:buChar char="•"/>
            </a:pPr>
            <a:r>
              <a:rPr lang="en-AU" dirty="0" smtClean="0">
                <a:solidFill>
                  <a:schemeClr val="bg1"/>
                </a:solidFill>
                <a:latin typeface="Times New Roman" charset="0"/>
                <a:ea typeface="Times New Roman" charset="0"/>
                <a:cs typeface="Times New Roman" charset="0"/>
              </a:rPr>
              <a:t>Keeps our faith strong</a:t>
            </a:r>
          </a:p>
          <a:p>
            <a:pPr marL="285750" indent="-285750">
              <a:buFont typeface="Arial" charset="0"/>
              <a:buChar char="•"/>
            </a:pPr>
            <a:r>
              <a:rPr lang="en-AU" dirty="0" smtClean="0">
                <a:solidFill>
                  <a:schemeClr val="bg1"/>
                </a:solidFill>
                <a:latin typeface="Times New Roman" charset="0"/>
                <a:ea typeface="Times New Roman" charset="0"/>
                <a:cs typeface="Times New Roman" charset="0"/>
              </a:rPr>
              <a:t>Urges us into mission</a:t>
            </a:r>
          </a:p>
          <a:p>
            <a:pPr marL="285750" indent="-285750">
              <a:buFont typeface="Arial" charset="0"/>
              <a:buChar char="•"/>
            </a:pPr>
            <a:r>
              <a:rPr lang="en-AU" dirty="0" smtClean="0">
                <a:solidFill>
                  <a:schemeClr val="bg1"/>
                </a:solidFill>
                <a:latin typeface="Times New Roman" charset="0"/>
                <a:ea typeface="Times New Roman" charset="0"/>
                <a:cs typeface="Times New Roman" charset="0"/>
              </a:rPr>
              <a:t>Guards against false teaching and heresy</a:t>
            </a:r>
          </a:p>
          <a:p>
            <a:pPr marL="285750" indent="-285750">
              <a:buFont typeface="Arial" charset="0"/>
              <a:buChar char="•"/>
            </a:pPr>
            <a:r>
              <a:rPr lang="en-AU" dirty="0" smtClean="0">
                <a:solidFill>
                  <a:schemeClr val="bg1"/>
                </a:solidFill>
                <a:latin typeface="Times New Roman" charset="0"/>
                <a:ea typeface="Times New Roman" charset="0"/>
                <a:cs typeface="Times New Roman" charset="0"/>
              </a:rPr>
              <a:t>Always keeps Christ at the centre</a:t>
            </a:r>
          </a:p>
          <a:p>
            <a:pPr marL="285750" indent="-285750">
              <a:buFont typeface="Arial" charset="0"/>
              <a:buChar char="•"/>
            </a:pPr>
            <a:r>
              <a:rPr lang="en-AU" dirty="0" smtClean="0">
                <a:solidFill>
                  <a:schemeClr val="bg1"/>
                </a:solidFill>
                <a:latin typeface="Times New Roman" charset="0"/>
                <a:ea typeface="Times New Roman" charset="0"/>
                <a:cs typeface="Times New Roman" charset="0"/>
              </a:rPr>
              <a:t>Holds the flock together</a:t>
            </a:r>
            <a:endParaRPr lang="en-AU" dirty="0">
              <a:solidFill>
                <a:schemeClr val="bg1"/>
              </a:solidFill>
              <a:latin typeface="Times New Roman" charset="0"/>
              <a:ea typeface="Times New Roman" charset="0"/>
              <a:cs typeface="Times New Roman" charset="0"/>
            </a:endParaRPr>
          </a:p>
        </p:txBody>
      </p:sp>
    </p:spTree>
    <p:extLst>
      <p:ext uri="{BB962C8B-B14F-4D97-AF65-F5344CB8AC3E}">
        <p14:creationId xmlns:p14="http://schemas.microsoft.com/office/powerpoint/2010/main" val="1896525623"/>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68219</TotalTime>
  <Words>453</Words>
  <Application>Microsoft Macintosh PowerPoint</Application>
  <PresentationFormat>On-screen Show (16:10)</PresentationFormat>
  <Paragraphs>49</Paragraphs>
  <Slides>9</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Calibri</vt:lpstr>
      <vt:lpstr>Comic Sans MS</vt:lpstr>
      <vt:lpstr>Times New Roman</vt:lpstr>
      <vt:lpstr>Arial</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 Queensland</Company>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 Brumpton</dc:creator>
  <cp:lastModifiedBy>Michael Brumpton</cp:lastModifiedBy>
  <cp:revision>1256</cp:revision>
  <cp:lastPrinted>2019-01-19T05:31:48Z</cp:lastPrinted>
  <dcterms:created xsi:type="dcterms:W3CDTF">2016-11-04T06:28:01Z</dcterms:created>
  <dcterms:modified xsi:type="dcterms:W3CDTF">2019-01-19T05:34:18Z</dcterms:modified>
</cp:coreProperties>
</file>